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819" r:id="rId2"/>
  </p:sldMasterIdLst>
  <p:notesMasterIdLst>
    <p:notesMasterId r:id="rId27"/>
  </p:notesMasterIdLst>
  <p:sldIdLst>
    <p:sldId id="495" r:id="rId3"/>
    <p:sldId id="496" r:id="rId4"/>
    <p:sldId id="497" r:id="rId5"/>
    <p:sldId id="476" r:id="rId6"/>
    <p:sldId id="494" r:id="rId7"/>
    <p:sldId id="477" r:id="rId8"/>
    <p:sldId id="478" r:id="rId9"/>
    <p:sldId id="500" r:id="rId10"/>
    <p:sldId id="480" r:id="rId11"/>
    <p:sldId id="481" r:id="rId12"/>
    <p:sldId id="482" r:id="rId13"/>
    <p:sldId id="483" r:id="rId14"/>
    <p:sldId id="484" r:id="rId15"/>
    <p:sldId id="485" r:id="rId16"/>
    <p:sldId id="487" r:id="rId17"/>
    <p:sldId id="488" r:id="rId18"/>
    <p:sldId id="486" r:id="rId19"/>
    <p:sldId id="489" r:id="rId20"/>
    <p:sldId id="490" r:id="rId21"/>
    <p:sldId id="491" r:id="rId22"/>
    <p:sldId id="492" r:id="rId23"/>
    <p:sldId id="493" r:id="rId24"/>
    <p:sldId id="498" r:id="rId25"/>
    <p:sldId id="4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WM V3 PI-1 Planning" id="{4ADCAC6E-76FB-4742-A84B-05DC4F58187F}">
          <p14:sldIdLst>
            <p14:sldId id="495"/>
            <p14:sldId id="496"/>
            <p14:sldId id="497"/>
            <p14:sldId id="476"/>
            <p14:sldId id="494"/>
            <p14:sldId id="477"/>
            <p14:sldId id="478"/>
            <p14:sldId id="500"/>
            <p14:sldId id="480"/>
            <p14:sldId id="481"/>
            <p14:sldId id="482"/>
            <p14:sldId id="483"/>
            <p14:sldId id="484"/>
            <p14:sldId id="485"/>
            <p14:sldId id="487"/>
            <p14:sldId id="488"/>
            <p14:sldId id="486"/>
            <p14:sldId id="489"/>
            <p14:sldId id="490"/>
            <p14:sldId id="491"/>
            <p14:sldId id="492"/>
            <p14:sldId id="493"/>
            <p14:sldId id="498"/>
            <p14:sldId id="4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CE0"/>
    <a:srgbClr val="81A2AA"/>
    <a:srgbClr val="B2CCD3"/>
    <a:srgbClr val="475A64"/>
    <a:srgbClr val="FFFFFF"/>
    <a:srgbClr val="6F959E"/>
    <a:srgbClr val="4C7B86"/>
    <a:srgbClr val="98BBC4"/>
    <a:srgbClr val="00AC9F"/>
    <a:srgbClr val="C13B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3" autoAdjust="0"/>
    <p:restoredTop sz="94682"/>
  </p:normalViewPr>
  <p:slideViewPr>
    <p:cSldViewPr snapToGrid="0" snapToObjects="1">
      <p:cViewPr varScale="1">
        <p:scale>
          <a:sx n="65" d="100"/>
          <a:sy n="65" d="100"/>
        </p:scale>
        <p:origin x="7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63C2B-7622-0048-9737-00D777C842A4}" type="datetimeFigureOut">
              <a:rPr lang="en-US" smtClean="0"/>
              <a:t>1/31/2020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780450-3FB4-A045-97DC-2269F700E048}" type="slidenum">
              <a:rPr lang="en-US" smtClean="0"/>
              <a:t>‹#›</a:t>
            </a:fld>
            <a:endParaRPr lang="en-US" dirty="0"/>
          </a:p>
        </p:txBody>
      </p:sp>
    </p:spTree>
    <p:extLst>
      <p:ext uri="{BB962C8B-B14F-4D97-AF65-F5344CB8AC3E}">
        <p14:creationId xmlns:p14="http://schemas.microsoft.com/office/powerpoint/2010/main" val="2075781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188" y="493713"/>
            <a:ext cx="7318376" cy="41179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6459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188" y="493713"/>
            <a:ext cx="7318376" cy="41179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418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188" y="493713"/>
            <a:ext cx="7318376" cy="41179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5031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188" y="493713"/>
            <a:ext cx="7318376" cy="41179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0590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p:bg>
      <p:bgRef idx="1001">
        <a:schemeClr val="bg1"/>
      </p:bgRef>
    </p:bg>
    <p:spTree>
      <p:nvGrpSpPr>
        <p:cNvPr id="1" name=""/>
        <p:cNvGrpSpPr/>
        <p:nvPr/>
      </p:nvGrpSpPr>
      <p:grpSpPr>
        <a:xfrm>
          <a:off x="0" y="0"/>
          <a:ext cx="0" cy="0"/>
          <a:chOff x="0" y="0"/>
          <a:chExt cx="0" cy="0"/>
        </a:xfrm>
      </p:grpSpPr>
      <p:sp>
        <p:nvSpPr>
          <p:cNvPr id="15" name="Oval 14"/>
          <p:cNvSpPr/>
          <p:nvPr userDrawn="1"/>
        </p:nvSpPr>
        <p:spPr>
          <a:xfrm>
            <a:off x="-241739" y="171844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lvl1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30872" y="6141573"/>
            <a:ext cx="2289401" cy="515630"/>
          </a:xfrm>
          <a:prstGeom prst="rect">
            <a:avLst/>
          </a:prstGeom>
        </p:spPr>
      </p:pic>
      <p:sp>
        <p:nvSpPr>
          <p:cNvPr id="3" name="Text Placeholder 2"/>
          <p:cNvSpPr>
            <a:spLocks noGrp="1"/>
          </p:cNvSpPr>
          <p:nvPr>
            <p:ph type="body" sz="quarter" idx="15"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6"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7" hasCustomPrompt="1"/>
          </p:nvPr>
        </p:nvSpPr>
        <p:spPr>
          <a:xfrm>
            <a:off x="3657600" y="685800"/>
            <a:ext cx="3962400" cy="304800"/>
          </a:xfrm>
        </p:spPr>
        <p:txBody>
          <a:bodyPr>
            <a:normAutofit/>
          </a:bodyPr>
          <a:lstStyle>
            <a:lvl1pPr>
              <a:defRPr sz="1800" b="0"/>
            </a:lvl1pPr>
          </a:lstStyle>
          <a:p>
            <a:pPr lvl="0"/>
            <a:r>
              <a:rPr lang="en-US" dirty="0"/>
              <a:t>Presenter Title</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call out no headline">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381000"/>
            <a:ext cx="8229600" cy="5486400"/>
          </a:xfrm>
        </p:spPr>
        <p:txBody>
          <a:bodyPr>
            <a:normAutofit/>
          </a:bodyPr>
          <a:lstStyle>
            <a:lvl1pPr>
              <a:defRPr sz="5000"/>
            </a:lvl1pPr>
          </a:lstStyle>
          <a:p>
            <a:pPr lvl="0"/>
            <a:r>
              <a:rPr lang="en-US"/>
              <a:t>Edit Master text styles</a:t>
            </a:r>
          </a:p>
        </p:txBody>
      </p:sp>
      <p:sp>
        <p:nvSpPr>
          <p:cNvPr id="6" name="Oval 5"/>
          <p:cNvSpPr/>
          <p:nvPr userDrawn="1"/>
        </p:nvSpPr>
        <p:spPr>
          <a:xfrm>
            <a:off x="-241739" y="52613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4"/>
          </p:nvPr>
        </p:nvSpPr>
        <p:spPr/>
        <p:txBody>
          <a:bodyPr/>
          <a:lstStyle/>
          <a:p>
            <a:r>
              <a:rPr lang="en-US"/>
              <a:t>BT Platfom PI Planning | June 26-27,2018 | Aptiv Confidential</a:t>
            </a:r>
            <a:endParaRPr lang="en-US" dirty="0"/>
          </a:p>
        </p:txBody>
      </p:sp>
      <p:sp>
        <p:nvSpPr>
          <p:cNvPr id="5" name="Slide Number Placeholder 4"/>
          <p:cNvSpPr>
            <a:spLocks noGrp="1"/>
          </p:cNvSpPr>
          <p:nvPr>
            <p:ph type="sldNum" sz="quarter" idx="15"/>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text wide">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10969246"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 text wide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10969246"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sp>
        <p:nvSpPr>
          <p:cNvPr id="4" name="Content Placeholder 3"/>
          <p:cNvSpPr>
            <a:spLocks noGrp="1"/>
          </p:cNvSpPr>
          <p:nvPr>
            <p:ph sz="quarter" idx="19"/>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0" y="1905000"/>
            <a:ext cx="5181600" cy="3962400"/>
          </a:xfrm>
        </p:spPr>
        <p:txBody>
          <a:bodyPr>
            <a:noAutofit/>
          </a:bodyPr>
          <a:lstStyle>
            <a:lvl7pPr>
              <a:defRPr baseline="0"/>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6397247" y="1905000"/>
            <a:ext cx="5181600"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0" y="1905000"/>
            <a:ext cx="5181600" cy="3657600"/>
          </a:xfrm>
        </p:spPr>
        <p:txBody>
          <a:bodyPr bIns="182880">
            <a:noAutofit/>
          </a:bodyPr>
          <a:lstStyle>
            <a:lvl7pPr>
              <a:defRPr baseline="0"/>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19"/>
          </p:nvPr>
        </p:nvSpPr>
        <p:spPr>
          <a:xfrm>
            <a:off x="609600" y="5562600"/>
            <a:ext cx="10969625" cy="609600"/>
          </a:xfrm>
          <a:solidFill>
            <a:schemeClr val="tx2"/>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age lef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09600" y="1905000"/>
            <a:ext cx="5181600" cy="3962400"/>
          </a:xfrm>
          <a:solidFill>
            <a:schemeClr val="accent4"/>
          </a:solidFill>
        </p:spPr>
        <p:txBody>
          <a:bodyPr/>
          <a:lstStyle/>
          <a:p>
            <a:r>
              <a:rPr lang="en-US"/>
              <a:t>Click icon to add picture</a:t>
            </a:r>
            <a:endParaRPr lang="en-US" dirty="0"/>
          </a:p>
        </p:txBody>
      </p:sp>
      <p:sp>
        <p:nvSpPr>
          <p:cNvPr id="6" name="Text Placeholder 5"/>
          <p:cNvSpPr>
            <a:spLocks noGrp="1"/>
          </p:cNvSpPr>
          <p:nvPr>
            <p:ph type="body" sz="quarter" idx="15"/>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6" hasCustomPrompt="1"/>
          </p:nvPr>
        </p:nvSpPr>
        <p:spPr>
          <a:xfrm>
            <a:off x="609600" y="5282625"/>
            <a:ext cx="5181600" cy="584775"/>
          </a:xfrm>
        </p:spPr>
        <p:txBody>
          <a:bodyPr lIns="182880" tIns="182880" rIns="182880" bIns="182880" anchor="b">
            <a:noAutofit/>
          </a:bodyPr>
          <a:lstStyle>
            <a:lvl1pPr>
              <a:defRPr sz="16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age righ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397247" y="1905000"/>
            <a:ext cx="5181600" cy="3974128"/>
          </a:xfrm>
          <a:solidFill>
            <a:schemeClr val="accent4"/>
          </a:solidFill>
        </p:spPr>
        <p:txBody>
          <a:bodyPr/>
          <a:lstStyle/>
          <a:p>
            <a:r>
              <a:rPr lang="en-US"/>
              <a:t>Click icon to add picture</a:t>
            </a:r>
            <a:endParaRPr lang="en-US" dirty="0"/>
          </a:p>
        </p:txBody>
      </p:sp>
      <p:sp>
        <p:nvSpPr>
          <p:cNvPr id="6" name="Text Placeholder 5"/>
          <p:cNvSpPr>
            <a:spLocks noGrp="1"/>
          </p:cNvSpPr>
          <p:nvPr>
            <p:ph type="body" sz="quarter" idx="15"/>
          </p:nvPr>
        </p:nvSpPr>
        <p:spPr>
          <a:xfrm>
            <a:off x="609600" y="1905000"/>
            <a:ext cx="5181600" cy="3968264"/>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6" hasCustomPrompt="1"/>
          </p:nvPr>
        </p:nvSpPr>
        <p:spPr>
          <a:xfrm>
            <a:off x="6397247" y="5263575"/>
            <a:ext cx="5181600" cy="615553"/>
          </a:xfrm>
        </p:spPr>
        <p:txBody>
          <a:bodyPr lIns="182880" tIns="182880" rIns="182880" bIns="182880" anchor="b">
            <a:noAutofit/>
          </a:bodyPr>
          <a:lstStyle>
            <a:lvl1pPr>
              <a:defRPr sz="16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ll out + image left">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09600" y="1905000"/>
            <a:ext cx="5181600" cy="3965448"/>
          </a:xfrm>
          <a:solidFill>
            <a:schemeClr val="accent4"/>
          </a:solidFill>
        </p:spPr>
        <p:txBody>
          <a:bodyPr/>
          <a:lstStyle>
            <a:lvl1pPr>
              <a:defRPr>
                <a:solidFill>
                  <a:schemeClr val="tx1"/>
                </a:solidFill>
              </a:defRPr>
            </a:lvl1pPr>
          </a:lstStyle>
          <a:p>
            <a:r>
              <a:rPr lang="en-US"/>
              <a:t>Click icon to add picture</a:t>
            </a:r>
            <a:endParaRPr lang="en-US" dirty="0"/>
          </a:p>
        </p:txBody>
      </p:sp>
      <p:sp>
        <p:nvSpPr>
          <p:cNvPr id="6" name="Text Placeholder 5"/>
          <p:cNvSpPr>
            <a:spLocks noGrp="1"/>
          </p:cNvSpPr>
          <p:nvPr>
            <p:ph type="body" sz="quarter" idx="15"/>
          </p:nvPr>
        </p:nvSpPr>
        <p:spPr>
          <a:xfrm>
            <a:off x="6397247" y="1905000"/>
            <a:ext cx="5181600" cy="3965448"/>
          </a:xfrm>
          <a:solidFill>
            <a:schemeClr val="tx2"/>
          </a:solidFill>
        </p:spPr>
        <p:txBody>
          <a:bodyPr lIns="365760" tIns="365760" rIns="365760" bIns="365760"/>
          <a:lstStyle>
            <a:lvl1pPr>
              <a:defRPr b="0">
                <a:solidFill>
                  <a:schemeClr val="bg1"/>
                </a:solidFill>
              </a:defRPr>
            </a:lvl1pPr>
            <a:lvl3pPr>
              <a:defRPr>
                <a:solidFill>
                  <a:schemeClr val="tx1"/>
                </a:solidFill>
              </a:defRPr>
            </a:lvl3pPr>
            <a:lvl4pPr>
              <a:defRPr>
                <a:solidFill>
                  <a:schemeClr val="tx1"/>
                </a:solidFill>
              </a:defRPr>
            </a:lvl4pPr>
            <a:lvl5pPr>
              <a:defRPr baseline="0">
                <a:solidFill>
                  <a:schemeClr val="tx1"/>
                </a:solidFill>
              </a:defRPr>
            </a:lvl5pPr>
          </a:lstStyle>
          <a:p>
            <a:pPr lvl="0"/>
            <a:r>
              <a:rPr lang="en-US"/>
              <a:t>Edit Master text styles</a:t>
            </a:r>
          </a:p>
        </p:txBody>
      </p:sp>
      <p:sp>
        <p:nvSpPr>
          <p:cNvPr id="7" name="Text Placeholder 6"/>
          <p:cNvSpPr>
            <a:spLocks noGrp="1"/>
          </p:cNvSpPr>
          <p:nvPr>
            <p:ph type="body" sz="quarter" idx="16" hasCustomPrompt="1"/>
          </p:nvPr>
        </p:nvSpPr>
        <p:spPr>
          <a:xfrm>
            <a:off x="609600" y="5285673"/>
            <a:ext cx="5181599" cy="584775"/>
          </a:xfrm>
        </p:spPr>
        <p:txBody>
          <a:bodyPr lIns="182880" tIns="182880" rIns="182880" bIns="182880">
            <a:noAutofit/>
          </a:bodyPr>
          <a:lstStyle>
            <a:lvl1pPr>
              <a:defRPr sz="16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7"/>
          </p:nvPr>
        </p:nvSpPr>
        <p:spPr/>
        <p:txBody>
          <a:bodyPr/>
          <a:lstStyle/>
          <a:p>
            <a:r>
              <a:rPr lang="en-US"/>
              <a:t>BT Platfom PI Planning | June 26-27,2018 | Aptiv Confidential</a:t>
            </a:r>
            <a:endParaRPr lang="en-US" dirty="0"/>
          </a:p>
        </p:txBody>
      </p:sp>
      <p:sp>
        <p:nvSpPr>
          <p:cNvPr id="9" name="Slide Number Placeholder 8"/>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ll out + image right">
    <p:bg>
      <p:bgRef idx="1001">
        <a:schemeClr val="bg2"/>
      </p:bgRef>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397247" y="1910444"/>
            <a:ext cx="5181600" cy="3956955"/>
          </a:xfrm>
          <a:solidFill>
            <a:schemeClr val="accent4"/>
          </a:solidFill>
        </p:spPr>
        <p:txBody>
          <a:bodyPr/>
          <a:lstStyle/>
          <a:p>
            <a:r>
              <a:rPr lang="en-US"/>
              <a:t>Click icon to add picture</a:t>
            </a:r>
            <a:endParaRPr lang="en-US" dirty="0"/>
          </a:p>
        </p:txBody>
      </p:sp>
      <p:sp>
        <p:nvSpPr>
          <p:cNvPr id="9" name="Text Placeholder 8"/>
          <p:cNvSpPr>
            <a:spLocks noGrp="1"/>
          </p:cNvSpPr>
          <p:nvPr>
            <p:ph type="body" sz="quarter" idx="16" hasCustomPrompt="1"/>
          </p:nvPr>
        </p:nvSpPr>
        <p:spPr>
          <a:xfrm>
            <a:off x="6397247" y="5282625"/>
            <a:ext cx="5181600" cy="584775"/>
          </a:xfrm>
        </p:spPr>
        <p:txBody>
          <a:bodyPr lIns="182880" tIns="182880" rIns="182880" bIns="182880" anchor="b">
            <a:noAutofit/>
          </a:bodyPr>
          <a:lstStyle>
            <a:lvl1pPr>
              <a:defRPr sz="1400" b="0">
                <a:solidFill>
                  <a:schemeClr val="bg1"/>
                </a:solidFill>
                <a:effectLst>
                  <a:outerShdw blurRad="50800" dist="38100" dir="5400000" algn="t" rotWithShape="0">
                    <a:prstClr val="black">
                      <a:alpha val="40000"/>
                    </a:prstClr>
                  </a:outerShdw>
                </a:effectLst>
              </a:defRPr>
            </a:lvl1pPr>
          </a:lstStyle>
          <a:p>
            <a:pPr lvl="0"/>
            <a:r>
              <a:rPr lang="en-US" dirty="0"/>
              <a:t>Image caption</a:t>
            </a:r>
          </a:p>
        </p:txBody>
      </p:sp>
      <p:sp>
        <p:nvSpPr>
          <p:cNvPr id="6" name="Text Placeholder 5"/>
          <p:cNvSpPr>
            <a:spLocks noGrp="1"/>
          </p:cNvSpPr>
          <p:nvPr>
            <p:ph type="body" sz="quarter" idx="17"/>
          </p:nvPr>
        </p:nvSpPr>
        <p:spPr>
          <a:xfrm>
            <a:off x="609600" y="1905000"/>
            <a:ext cx="5486400" cy="3962400"/>
          </a:xfrm>
          <a:solidFill>
            <a:schemeClr val="tx2"/>
          </a:solidFill>
        </p:spPr>
        <p:txBody>
          <a:bodyPr lIns="365760" tIns="365760" rIns="365760" bIns="365760"/>
          <a:lstStyle>
            <a:lvl1pPr>
              <a:defRPr b="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baseline="0">
                <a:solidFill>
                  <a:schemeClr val="tx1"/>
                </a:solidFill>
              </a:defRPr>
            </a:lvl6pPr>
            <a:lvl7pPr>
              <a:defRPr baseline="0">
                <a:solidFill>
                  <a:schemeClr val="tx1"/>
                </a:solidFill>
              </a:defRPr>
            </a:lvl7pPr>
            <a:lvl8pPr>
              <a:defRPr>
                <a:solidFill>
                  <a:schemeClr val="tx1"/>
                </a:solidFill>
              </a:defRPr>
            </a:lvl8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3 column">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8222494" y="1907406"/>
            <a:ext cx="3356353" cy="3959994"/>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hi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908" y="6141328"/>
            <a:ext cx="2290482" cy="515875"/>
          </a:xfrm>
          <a:prstGeom prst="rect">
            <a:avLst/>
          </a:prstGeom>
        </p:spPr>
      </p:pic>
      <p:sp>
        <p:nvSpPr>
          <p:cNvPr id="15" name="Oval 14"/>
          <p:cNvSpPr/>
          <p:nvPr userDrawn="1"/>
        </p:nvSpPr>
        <p:spPr>
          <a:xfrm>
            <a:off x="-241739" y="171844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lvl1pPr>
          </a:lstStyle>
          <a:p>
            <a:pPr lvl="0"/>
            <a:r>
              <a:rPr lang="en-US"/>
              <a:t>Edit Master text styles</a:t>
            </a:r>
          </a:p>
        </p:txBody>
      </p:sp>
      <p:sp>
        <p:nvSpPr>
          <p:cNvPr id="9" name="Text Placeholder 2"/>
          <p:cNvSpPr>
            <a:spLocks noGrp="1"/>
          </p:cNvSpPr>
          <p:nvPr>
            <p:ph type="body" sz="quarter" idx="15"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6"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7" hasCustomPrompt="1"/>
          </p:nvPr>
        </p:nvSpPr>
        <p:spPr>
          <a:xfrm>
            <a:off x="3657600" y="685800"/>
            <a:ext cx="3962400" cy="304800"/>
          </a:xfrm>
        </p:spPr>
        <p:txBody>
          <a:bodyPr>
            <a:normAutofit/>
          </a:bodyPr>
          <a:lstStyle>
            <a:lvl1pPr>
              <a:defRPr sz="1800" b="0"/>
            </a:lvl1pPr>
          </a:lstStyle>
          <a:p>
            <a:pPr lvl="0"/>
            <a:r>
              <a:rPr lang="en-US" dirty="0"/>
              <a:t>Presenter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3 column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8222494" y="1907406"/>
            <a:ext cx="3356353" cy="3657600"/>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9"/>
          </p:nvPr>
        </p:nvSpPr>
        <p:spPr/>
        <p:txBody>
          <a:bodyPr/>
          <a:lstStyle/>
          <a:p>
            <a:fld id="{B6D1532F-61F1-B941-ACDF-6BC65E0B4055}" type="slidenum">
              <a:rPr lang="en-US" smtClean="0"/>
              <a:pPr/>
              <a:t>‹#›</a:t>
            </a:fld>
            <a:endParaRPr lang="en-US" dirty="0"/>
          </a:p>
        </p:txBody>
      </p:sp>
      <p:sp>
        <p:nvSpPr>
          <p:cNvPr id="10" name="Content Placeholder 3"/>
          <p:cNvSpPr>
            <a:spLocks noGrp="1"/>
          </p:cNvSpPr>
          <p:nvPr>
            <p:ph sz="quarter" idx="20"/>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3 column">
    <p:spTree>
      <p:nvGrpSpPr>
        <p:cNvPr id="1" name=""/>
        <p:cNvGrpSpPr/>
        <p:nvPr/>
      </p:nvGrpSpPr>
      <p:grpSpPr>
        <a:xfrm>
          <a:off x="0" y="0"/>
          <a:ext cx="0" cy="0"/>
          <a:chOff x="0" y="0"/>
          <a:chExt cx="0" cy="0"/>
        </a:xfrm>
      </p:grpSpPr>
      <p:sp>
        <p:nvSpPr>
          <p:cNvPr id="7" name="Picture Placeholder 6"/>
          <p:cNvSpPr>
            <a:spLocks noGrp="1"/>
          </p:cNvSpPr>
          <p:nvPr>
            <p:ph type="pic" sz="quarter" idx="18"/>
          </p:nvPr>
        </p:nvSpPr>
        <p:spPr>
          <a:xfrm>
            <a:off x="607823" y="1905000"/>
            <a:ext cx="3352800" cy="3962400"/>
          </a:xfrm>
          <a:solidFill>
            <a:schemeClr val="accent4"/>
          </a:solidFill>
        </p:spPr>
        <p:txBody>
          <a:bodyPr/>
          <a:lstStyle/>
          <a:p>
            <a:r>
              <a:rPr lang="en-US"/>
              <a:t>Click icon to add picture</a:t>
            </a:r>
            <a:endParaRPr lang="en-US" dirty="0"/>
          </a:p>
        </p:txBody>
      </p:sp>
      <p:sp>
        <p:nvSpPr>
          <p:cNvPr id="11" name="Picture Placeholder 6"/>
          <p:cNvSpPr>
            <a:spLocks noGrp="1"/>
          </p:cNvSpPr>
          <p:nvPr>
            <p:ph type="pic" sz="quarter" idx="19"/>
          </p:nvPr>
        </p:nvSpPr>
        <p:spPr>
          <a:xfrm>
            <a:off x="4417823" y="1905000"/>
            <a:ext cx="3352800"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0"/>
          </p:nvPr>
        </p:nvSpPr>
        <p:spPr>
          <a:xfrm>
            <a:off x="8229600" y="1905000"/>
            <a:ext cx="3352800" cy="3962400"/>
          </a:xfrm>
          <a:solidFill>
            <a:schemeClr val="accent4"/>
          </a:solidFill>
        </p:spPr>
        <p:txBody>
          <a:bodyPr/>
          <a:lstStyle/>
          <a:p>
            <a:r>
              <a:rPr lang="en-US"/>
              <a:t>Click icon to add picture</a:t>
            </a:r>
            <a:endParaRPr lang="en-US" dirty="0"/>
          </a:p>
        </p:txBody>
      </p:sp>
      <p:sp>
        <p:nvSpPr>
          <p:cNvPr id="14" name="Text Placeholder 8"/>
          <p:cNvSpPr>
            <a:spLocks noGrp="1"/>
          </p:cNvSpPr>
          <p:nvPr>
            <p:ph type="body" sz="quarter" idx="16" hasCustomPrompt="1"/>
          </p:nvPr>
        </p:nvSpPr>
        <p:spPr>
          <a:xfrm>
            <a:off x="607823"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5" name="Text Placeholder 8"/>
          <p:cNvSpPr>
            <a:spLocks noGrp="1"/>
          </p:cNvSpPr>
          <p:nvPr>
            <p:ph type="body" sz="quarter" idx="21" hasCustomPrompt="1"/>
          </p:nvPr>
        </p:nvSpPr>
        <p:spPr>
          <a:xfrm>
            <a:off x="4417823"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a:t>Image caption</a:t>
            </a:r>
            <a:endParaRPr lang="en-US" dirty="0"/>
          </a:p>
        </p:txBody>
      </p:sp>
      <p:sp>
        <p:nvSpPr>
          <p:cNvPr id="16" name="Text Placeholder 8"/>
          <p:cNvSpPr>
            <a:spLocks noGrp="1"/>
          </p:cNvSpPr>
          <p:nvPr>
            <p:ph type="body" sz="quarter" idx="22" hasCustomPrompt="1"/>
          </p:nvPr>
        </p:nvSpPr>
        <p:spPr>
          <a:xfrm>
            <a:off x="8226047" y="5282625"/>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4"/>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text + images A">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1" y="1905000"/>
            <a:ext cx="3352800" cy="3970526"/>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6"/>
          <p:cNvSpPr>
            <a:spLocks noGrp="1"/>
          </p:cNvSpPr>
          <p:nvPr>
            <p:ph type="pic" sz="quarter" idx="19"/>
          </p:nvPr>
        </p:nvSpPr>
        <p:spPr>
          <a:xfrm>
            <a:off x="4419600" y="1905000"/>
            <a:ext cx="3352800" cy="3970526"/>
          </a:xfrm>
          <a:solidFill>
            <a:schemeClr val="accent4"/>
          </a:solidFill>
        </p:spPr>
        <p:txBody>
          <a:bodyPr/>
          <a:lstStyle/>
          <a:p>
            <a:r>
              <a:rPr lang="en-US"/>
              <a:t>Click icon to add picture</a:t>
            </a:r>
            <a:endParaRPr lang="en-US" dirty="0"/>
          </a:p>
        </p:txBody>
      </p:sp>
      <p:sp>
        <p:nvSpPr>
          <p:cNvPr id="11" name="Picture Placeholder 6"/>
          <p:cNvSpPr>
            <a:spLocks noGrp="1"/>
          </p:cNvSpPr>
          <p:nvPr>
            <p:ph type="pic" sz="quarter" idx="20"/>
          </p:nvPr>
        </p:nvSpPr>
        <p:spPr>
          <a:xfrm>
            <a:off x="8229600" y="1905000"/>
            <a:ext cx="3352800" cy="3970526"/>
          </a:xfrm>
          <a:solidFill>
            <a:schemeClr val="accent4"/>
          </a:solidFill>
        </p:spPr>
        <p:txBody>
          <a:bodyPr/>
          <a:lstStyle/>
          <a:p>
            <a:r>
              <a:rPr lang="en-US"/>
              <a:t>Click icon to add picture</a:t>
            </a:r>
            <a:endParaRPr lang="en-US" dirty="0"/>
          </a:p>
        </p:txBody>
      </p:sp>
      <p:sp>
        <p:nvSpPr>
          <p:cNvPr id="13" name="Text Placeholder 8"/>
          <p:cNvSpPr>
            <a:spLocks noGrp="1"/>
          </p:cNvSpPr>
          <p:nvPr>
            <p:ph type="body" sz="quarter" idx="21" hasCustomPrompt="1"/>
          </p:nvPr>
        </p:nvSpPr>
        <p:spPr>
          <a:xfrm>
            <a:off x="4419600" y="5290751"/>
            <a:ext cx="3352800" cy="584775"/>
          </a:xfrm>
          <a:effectLst/>
        </p:spPr>
        <p:txBody>
          <a:bodyPr lIns="182880" tIns="182880" rIns="182880" bIns="182880" anchor="b">
            <a:norm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4" name="Text Placeholder 8"/>
          <p:cNvSpPr>
            <a:spLocks noGrp="1"/>
          </p:cNvSpPr>
          <p:nvPr>
            <p:ph type="body" sz="quarter" idx="22" hasCustomPrompt="1"/>
          </p:nvPr>
        </p:nvSpPr>
        <p:spPr>
          <a:xfrm>
            <a:off x="8229600" y="5290751"/>
            <a:ext cx="3352800" cy="584775"/>
          </a:xfrm>
          <a:effectLst/>
        </p:spPr>
        <p:txBody>
          <a:bodyPr lIns="182880" tIns="182880" rIns="182880" bIns="182880" anchor="b">
            <a:norm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a:t>Image caption</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4"/>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text + image ">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417823" y="1905000"/>
            <a:ext cx="3356353"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3352800"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6"/>
          <p:cNvSpPr>
            <a:spLocks noGrp="1"/>
          </p:cNvSpPr>
          <p:nvPr>
            <p:ph type="pic" sz="quarter" idx="20"/>
          </p:nvPr>
        </p:nvSpPr>
        <p:spPr>
          <a:xfrm>
            <a:off x="8229600" y="1905000"/>
            <a:ext cx="3352800" cy="3962400"/>
          </a:xfrm>
          <a:solidFill>
            <a:schemeClr val="accent4"/>
          </a:solidFill>
        </p:spPr>
        <p:txBody>
          <a:bodyPr>
            <a:noAutofit/>
          </a:bodyPr>
          <a:lstStyle/>
          <a:p>
            <a:r>
              <a:rPr lang="en-US"/>
              <a:t>Click icon to add picture</a:t>
            </a:r>
            <a:endParaRPr lang="en-US" dirty="0"/>
          </a:p>
        </p:txBody>
      </p:sp>
      <p:sp>
        <p:nvSpPr>
          <p:cNvPr id="11" name="Text Placeholder 8"/>
          <p:cNvSpPr>
            <a:spLocks noGrp="1"/>
          </p:cNvSpPr>
          <p:nvPr>
            <p:ph type="body" sz="quarter" idx="22" hasCustomPrompt="1"/>
          </p:nvPr>
        </p:nvSpPr>
        <p:spPr>
          <a:xfrm>
            <a:off x="8226047" y="5282626"/>
            <a:ext cx="335280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3"/>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24"/>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column tex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411224"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2564020" cy="3962400"/>
          </a:xfrm>
        </p:spPr>
        <p:txBody>
          <a:bodyPr>
            <a:noAutofit/>
          </a:bodyPr>
          <a:lstStyle>
            <a:lvl1pPr>
              <a:defRPr sz="2800"/>
            </a:lvl1pPr>
            <a:lvl7pPr>
              <a:defRPr>
                <a:solidFill>
                  <a:srgbClr val="929D96"/>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5564"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5"/>
          <p:cNvSpPr>
            <a:spLocks noGrp="1"/>
          </p:cNvSpPr>
          <p:nvPr>
            <p:ph type="body" sz="quarter" idx="18"/>
          </p:nvPr>
        </p:nvSpPr>
        <p:spPr>
          <a:xfrm>
            <a:off x="9019903" y="1905000"/>
            <a:ext cx="2566737" cy="3962400"/>
          </a:xfrm>
        </p:spPr>
        <p:txBody>
          <a:bodyPr>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20"/>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 text + takeaway">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411224"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6"/>
          </p:nvPr>
        </p:nvSpPr>
        <p:spPr>
          <a:xfrm>
            <a:off x="609601" y="1905000"/>
            <a:ext cx="2564020" cy="3657599"/>
          </a:xfrm>
        </p:spPr>
        <p:txBody>
          <a:bodyPr>
            <a:noAutofit/>
          </a:bodyPr>
          <a:lstStyle>
            <a:lvl1pPr>
              <a:defRPr sz="2800"/>
            </a:lvl1pPr>
            <a:lvl7pPr>
              <a:defRPr>
                <a:solidFill>
                  <a:srgbClr val="929D96"/>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5564"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5"/>
          <p:cNvSpPr>
            <a:spLocks noGrp="1"/>
          </p:cNvSpPr>
          <p:nvPr>
            <p:ph type="body" sz="quarter" idx="18"/>
          </p:nvPr>
        </p:nvSpPr>
        <p:spPr>
          <a:xfrm>
            <a:off x="9019903" y="1905000"/>
            <a:ext cx="2566737" cy="3657599"/>
          </a:xfrm>
        </p:spPr>
        <p:txBody>
          <a:bodyPr bIns="182880">
            <a:no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20"/>
          </p:nvPr>
        </p:nvSpPr>
        <p:spPr/>
        <p:txBody>
          <a:bodyPr/>
          <a:lstStyle/>
          <a:p>
            <a:fld id="{B6D1532F-61F1-B941-ACDF-6BC65E0B4055}" type="slidenum">
              <a:rPr lang="en-US" smtClean="0"/>
              <a:pPr/>
              <a:t>‹#›</a:t>
            </a:fld>
            <a:endParaRPr lang="en-US" dirty="0"/>
          </a:p>
        </p:txBody>
      </p:sp>
      <p:sp>
        <p:nvSpPr>
          <p:cNvPr id="11"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11" name="Picture Placeholder 6"/>
          <p:cNvSpPr>
            <a:spLocks noGrp="1"/>
          </p:cNvSpPr>
          <p:nvPr>
            <p:ph type="pic" sz="quarter" idx="20"/>
          </p:nvPr>
        </p:nvSpPr>
        <p:spPr>
          <a:xfrm>
            <a:off x="9016465" y="1905000"/>
            <a:ext cx="2566737"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1"/>
          </p:nvPr>
        </p:nvSpPr>
        <p:spPr>
          <a:xfrm>
            <a:off x="3412981" y="1905000"/>
            <a:ext cx="2566737" cy="3962400"/>
          </a:xfrm>
          <a:solidFill>
            <a:schemeClr val="accent4"/>
          </a:solidFill>
        </p:spPr>
        <p:txBody>
          <a:bodyPr/>
          <a:lstStyle/>
          <a:p>
            <a:r>
              <a:rPr lang="en-US"/>
              <a:t>Click icon to add picture</a:t>
            </a:r>
            <a:endParaRPr lang="en-US" dirty="0"/>
          </a:p>
        </p:txBody>
      </p:sp>
      <p:sp>
        <p:nvSpPr>
          <p:cNvPr id="14" name="Text Placeholder 8"/>
          <p:cNvSpPr>
            <a:spLocks noGrp="1"/>
          </p:cNvSpPr>
          <p:nvPr>
            <p:ph type="body" sz="quarter" idx="22" hasCustomPrompt="1"/>
          </p:nvPr>
        </p:nvSpPr>
        <p:spPr>
          <a:xfrm>
            <a:off x="901468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5" name="Text Placeholder 8"/>
          <p:cNvSpPr>
            <a:spLocks noGrp="1"/>
          </p:cNvSpPr>
          <p:nvPr>
            <p:ph type="body" sz="quarter" idx="23" hasCustomPrompt="1"/>
          </p:nvPr>
        </p:nvSpPr>
        <p:spPr>
          <a:xfrm>
            <a:off x="3411204"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6" name="Picture Placeholder 6"/>
          <p:cNvSpPr>
            <a:spLocks noGrp="1"/>
          </p:cNvSpPr>
          <p:nvPr>
            <p:ph type="pic" sz="quarter" idx="24"/>
          </p:nvPr>
        </p:nvSpPr>
        <p:spPr>
          <a:xfrm>
            <a:off x="613955" y="1905000"/>
            <a:ext cx="2566737" cy="3962400"/>
          </a:xfrm>
          <a:solidFill>
            <a:schemeClr val="accent4"/>
          </a:solidFill>
        </p:spPr>
        <p:txBody>
          <a:bodyPr/>
          <a:lstStyle/>
          <a:p>
            <a:r>
              <a:rPr lang="en-US"/>
              <a:t>Click icon to add picture</a:t>
            </a:r>
            <a:endParaRPr lang="en-US" dirty="0"/>
          </a:p>
        </p:txBody>
      </p:sp>
      <p:sp>
        <p:nvSpPr>
          <p:cNvPr id="17" name="Text Placeholder 8"/>
          <p:cNvSpPr>
            <a:spLocks noGrp="1"/>
          </p:cNvSpPr>
          <p:nvPr>
            <p:ph type="body" sz="quarter" idx="25" hasCustomPrompt="1"/>
          </p:nvPr>
        </p:nvSpPr>
        <p:spPr>
          <a:xfrm>
            <a:off x="61217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8" name="Picture Placeholder 6"/>
          <p:cNvSpPr>
            <a:spLocks noGrp="1"/>
          </p:cNvSpPr>
          <p:nvPr>
            <p:ph type="pic" sz="quarter" idx="26"/>
          </p:nvPr>
        </p:nvSpPr>
        <p:spPr>
          <a:xfrm>
            <a:off x="6217439" y="1905000"/>
            <a:ext cx="2566737" cy="3962400"/>
          </a:xfrm>
          <a:solidFill>
            <a:schemeClr val="accent4"/>
          </a:solidFill>
        </p:spPr>
        <p:txBody>
          <a:bodyPr/>
          <a:lstStyle/>
          <a:p>
            <a:r>
              <a:rPr lang="en-US"/>
              <a:t>Click icon to add picture</a:t>
            </a:r>
            <a:endParaRPr lang="en-US" dirty="0"/>
          </a:p>
        </p:txBody>
      </p:sp>
      <p:sp>
        <p:nvSpPr>
          <p:cNvPr id="19" name="Text Placeholder 8"/>
          <p:cNvSpPr>
            <a:spLocks noGrp="1"/>
          </p:cNvSpPr>
          <p:nvPr>
            <p:ph type="body" sz="quarter" idx="27" hasCustomPrompt="1"/>
          </p:nvPr>
        </p:nvSpPr>
        <p:spPr>
          <a:xfrm>
            <a:off x="6215662"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28"/>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 text + images">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1" y="1905000"/>
            <a:ext cx="2564020" cy="3962400"/>
          </a:xfrm>
        </p:spPr>
        <p:txBody>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p:cNvSpPr>
            <a:spLocks noGrp="1"/>
          </p:cNvSpPr>
          <p:nvPr>
            <p:ph type="body" sz="quarter" idx="17"/>
          </p:nvPr>
        </p:nvSpPr>
        <p:spPr>
          <a:xfrm>
            <a:off x="6210368" y="1905000"/>
            <a:ext cx="2566737" cy="3962400"/>
          </a:xfrm>
        </p:spPr>
        <p:txBody>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p:cNvSpPr>
            <a:spLocks noGrp="1"/>
          </p:cNvSpPr>
          <p:nvPr>
            <p:ph type="pic" sz="quarter" idx="20"/>
          </p:nvPr>
        </p:nvSpPr>
        <p:spPr>
          <a:xfrm>
            <a:off x="9012110" y="1905000"/>
            <a:ext cx="2566737" cy="3962400"/>
          </a:xfrm>
          <a:solidFill>
            <a:schemeClr val="accent4"/>
          </a:solidFill>
        </p:spPr>
        <p:txBody>
          <a:bodyPr/>
          <a:lstStyle/>
          <a:p>
            <a:r>
              <a:rPr lang="en-US"/>
              <a:t>Click icon to add picture</a:t>
            </a:r>
            <a:endParaRPr lang="en-US" dirty="0"/>
          </a:p>
        </p:txBody>
      </p:sp>
      <p:sp>
        <p:nvSpPr>
          <p:cNvPr id="13" name="Picture Placeholder 6"/>
          <p:cNvSpPr>
            <a:spLocks noGrp="1"/>
          </p:cNvSpPr>
          <p:nvPr>
            <p:ph type="pic" sz="quarter" idx="21"/>
          </p:nvPr>
        </p:nvSpPr>
        <p:spPr>
          <a:xfrm>
            <a:off x="3408626" y="1905000"/>
            <a:ext cx="2566737" cy="3962400"/>
          </a:xfrm>
          <a:solidFill>
            <a:schemeClr val="accent4"/>
          </a:solidFill>
        </p:spPr>
        <p:txBody>
          <a:bodyPr/>
          <a:lstStyle/>
          <a:p>
            <a:r>
              <a:rPr lang="en-US"/>
              <a:t>Click icon to add picture</a:t>
            </a:r>
            <a:endParaRPr lang="en-US" dirty="0"/>
          </a:p>
        </p:txBody>
      </p:sp>
      <p:sp>
        <p:nvSpPr>
          <p:cNvPr id="16" name="Text Placeholder 8"/>
          <p:cNvSpPr>
            <a:spLocks noGrp="1"/>
          </p:cNvSpPr>
          <p:nvPr>
            <p:ph type="body" sz="quarter" idx="22" hasCustomPrompt="1"/>
          </p:nvPr>
        </p:nvSpPr>
        <p:spPr>
          <a:xfrm>
            <a:off x="9014688"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17" name="Text Placeholder 8"/>
          <p:cNvSpPr>
            <a:spLocks noGrp="1"/>
          </p:cNvSpPr>
          <p:nvPr>
            <p:ph type="body" sz="quarter" idx="23" hasCustomPrompt="1"/>
          </p:nvPr>
        </p:nvSpPr>
        <p:spPr>
          <a:xfrm>
            <a:off x="3411204" y="5282626"/>
            <a:ext cx="2570290" cy="584775"/>
          </a:xfrm>
        </p:spPr>
        <p:txBody>
          <a:bodyPr lIns="182880" tIns="182880" rIns="182880" bIns="182880" anchor="b">
            <a:noAutofit/>
          </a:bodyPr>
          <a:lstStyle>
            <a:lvl1pPr>
              <a:defRPr sz="1400" b="0">
                <a:solidFill>
                  <a:schemeClr val="bg1"/>
                </a:solidFill>
                <a:effectLst>
                  <a:outerShdw blurRad="50800" dist="38100" dir="8100000" algn="tr" rotWithShape="0">
                    <a:prstClr val="black">
                      <a:alpha val="40000"/>
                    </a:prstClr>
                  </a:outerShdw>
                </a:effectLst>
              </a:defRPr>
            </a:lvl1pPr>
          </a:lstStyle>
          <a:p>
            <a:pPr lvl="0"/>
            <a:r>
              <a:rPr lang="en-US" dirty="0"/>
              <a:t>Image caption</a:t>
            </a:r>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24"/>
          </p:nvPr>
        </p:nvSpPr>
        <p:spPr/>
        <p:txBody>
          <a:bodyPr/>
          <a:lstStyle/>
          <a:p>
            <a:r>
              <a:rPr lang="en-US"/>
              <a:t>BT Platfom PI Planning | June 26-27,2018 | Aptiv Confidential</a:t>
            </a:r>
            <a:endParaRPr lang="en-US" dirty="0"/>
          </a:p>
        </p:txBody>
      </p:sp>
      <p:sp>
        <p:nvSpPr>
          <p:cNvPr id="5" name="Slide Number Placeholder 4"/>
          <p:cNvSpPr>
            <a:spLocks noGrp="1"/>
          </p:cNvSpPr>
          <p:nvPr>
            <p:ph type="sldNum" sz="quarter" idx="25"/>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 chart right">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400800"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 chart right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09600" y="1905000"/>
            <a:ext cx="5181600" cy="3657600"/>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400800" y="1905000"/>
            <a:ext cx="5178425" cy="3657600"/>
          </a:xfrm>
        </p:spPr>
        <p:txBody>
          <a:bodyPr bIns="182880"/>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5867400"/>
          </a:xfrm>
          <a:solidFill>
            <a:schemeClr val="accent4"/>
          </a:solidFill>
        </p:spPr>
        <p:txBody>
          <a:bodyPr>
            <a:normAutofit/>
          </a:bodyPr>
          <a:lstStyle>
            <a:lvl1pPr>
              <a:defRPr sz="1800"/>
            </a:lvl1pPr>
          </a:lstStyle>
          <a:p>
            <a:r>
              <a:rPr lang="en-US"/>
              <a:t>Click icon to add picture</a:t>
            </a:r>
            <a:endParaRPr lang="en-US" dirty="0"/>
          </a:p>
        </p:txBody>
      </p:sp>
      <p:sp>
        <p:nvSpPr>
          <p:cNvPr id="17" name="Text Placeholder 16"/>
          <p:cNvSpPr>
            <a:spLocks noGrp="1"/>
          </p:cNvSpPr>
          <p:nvPr>
            <p:ph type="body" sz="quarter" idx="10"/>
          </p:nvPr>
        </p:nvSpPr>
        <p:spPr>
          <a:xfrm>
            <a:off x="609600" y="1600200"/>
            <a:ext cx="7010400" cy="3352800"/>
          </a:xfrm>
        </p:spPr>
        <p:txBody>
          <a:bodyPr>
            <a:normAutofit/>
          </a:bodyPr>
          <a:lstStyle>
            <a:lvl1pPr>
              <a:defRPr sz="4800" cap="all" spc="200" baseline="0">
                <a:effectLst>
                  <a:outerShdw blurRad="50800" dist="38100" dir="8100000" algn="tr" rotWithShape="0">
                    <a:prstClr val="black">
                      <a:alpha val="40000"/>
                    </a:prstClr>
                  </a:outerShdw>
                </a:effectLst>
              </a:defRPr>
            </a:lvl1pPr>
          </a:lstStyle>
          <a:p>
            <a:pPr lvl="0"/>
            <a:r>
              <a:rPr lang="en-US"/>
              <a:t>Edit Master text styles</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30872" y="6141573"/>
            <a:ext cx="2289401" cy="515630"/>
          </a:xfrm>
          <a:prstGeom prst="rect">
            <a:avLst/>
          </a:prstGeom>
        </p:spPr>
      </p:pic>
      <p:sp>
        <p:nvSpPr>
          <p:cNvPr id="8" name="Text Placeholder 2"/>
          <p:cNvSpPr>
            <a:spLocks noGrp="1"/>
          </p:cNvSpPr>
          <p:nvPr>
            <p:ph type="body" sz="quarter" idx="16" hasCustomPrompt="1"/>
          </p:nvPr>
        </p:nvSpPr>
        <p:spPr>
          <a:xfrm>
            <a:off x="609600" y="381000"/>
            <a:ext cx="2743200" cy="304800"/>
          </a:xfrm>
        </p:spPr>
        <p:txBody>
          <a:bodyPr>
            <a:normAutofit/>
          </a:bodyPr>
          <a:lstStyle>
            <a:lvl1pPr>
              <a:defRPr sz="1800" b="0"/>
            </a:lvl1pPr>
          </a:lstStyle>
          <a:p>
            <a:pPr lvl="0"/>
            <a:r>
              <a:rPr lang="en-US" dirty="0"/>
              <a:t>Date</a:t>
            </a:r>
          </a:p>
        </p:txBody>
      </p:sp>
      <p:sp>
        <p:nvSpPr>
          <p:cNvPr id="10" name="Text Placeholder 2"/>
          <p:cNvSpPr>
            <a:spLocks noGrp="1"/>
          </p:cNvSpPr>
          <p:nvPr>
            <p:ph type="body" sz="quarter" idx="17" hasCustomPrompt="1"/>
          </p:nvPr>
        </p:nvSpPr>
        <p:spPr>
          <a:xfrm>
            <a:off x="3657600" y="381000"/>
            <a:ext cx="3962400" cy="304800"/>
          </a:xfrm>
        </p:spPr>
        <p:txBody>
          <a:bodyPr>
            <a:normAutofit/>
          </a:bodyPr>
          <a:lstStyle>
            <a:lvl1pPr>
              <a:defRPr sz="1800" b="1"/>
            </a:lvl1pPr>
          </a:lstStyle>
          <a:p>
            <a:pPr lvl="0"/>
            <a:r>
              <a:rPr lang="en-US" dirty="0"/>
              <a:t>Presenter Name</a:t>
            </a:r>
          </a:p>
        </p:txBody>
      </p:sp>
      <p:sp>
        <p:nvSpPr>
          <p:cNvPr id="11" name="Text Placeholder 2"/>
          <p:cNvSpPr>
            <a:spLocks noGrp="1"/>
          </p:cNvSpPr>
          <p:nvPr>
            <p:ph type="body" sz="quarter" idx="18" hasCustomPrompt="1"/>
          </p:nvPr>
        </p:nvSpPr>
        <p:spPr>
          <a:xfrm>
            <a:off x="3657600" y="685800"/>
            <a:ext cx="3962400" cy="304800"/>
          </a:xfrm>
        </p:spPr>
        <p:txBody>
          <a:bodyPr>
            <a:normAutofit/>
          </a:bodyPr>
          <a:lstStyle>
            <a:lvl1pPr>
              <a:defRPr sz="1800" b="0"/>
            </a:lvl1pPr>
          </a:lstStyle>
          <a:p>
            <a:pPr lvl="0"/>
            <a:r>
              <a:rPr lang="en-US" dirty="0"/>
              <a:t>Presenter Title</a:t>
            </a:r>
          </a:p>
        </p:txBody>
      </p:sp>
      <p:grpSp>
        <p:nvGrpSpPr>
          <p:cNvPr id="9" name="Group 8"/>
          <p:cNvGrpSpPr/>
          <p:nvPr userDrawn="1"/>
        </p:nvGrpSpPr>
        <p:grpSpPr>
          <a:xfrm>
            <a:off x="0" y="7059581"/>
            <a:ext cx="4804898" cy="184666"/>
            <a:chOff x="6311590" y="7118434"/>
            <a:chExt cx="4796677" cy="184666"/>
          </a:xfrm>
        </p:grpSpPr>
        <p:sp>
          <p:nvSpPr>
            <p:cNvPr id="12" name="Rectangle 11"/>
            <p:cNvSpPr/>
            <p:nvPr userDrawn="1"/>
          </p:nvSpPr>
          <p:spPr>
            <a:xfrm>
              <a:off x="6311590" y="7118434"/>
              <a:ext cx="45720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1100" b="1" baseline="0" dirty="0">
                  <a:solidFill>
                    <a:srgbClr val="929D96"/>
                  </a:solidFill>
                </a:rPr>
                <a:t>Note</a:t>
              </a:r>
              <a:endParaRPr lang="en-US" sz="1100" baseline="0" dirty="0">
                <a:solidFill>
                  <a:srgbClr val="929D96"/>
                </a:solidFill>
              </a:endParaRPr>
            </a:p>
          </p:txBody>
        </p:sp>
        <p:sp>
          <p:nvSpPr>
            <p:cNvPr id="13" name="Rectangle 12"/>
            <p:cNvSpPr/>
            <p:nvPr userDrawn="1"/>
          </p:nvSpPr>
          <p:spPr>
            <a:xfrm>
              <a:off x="6793974" y="7133823"/>
              <a:ext cx="4314293" cy="169277"/>
            </a:xfrm>
            <a:prstGeom prst="rect">
              <a:avLst/>
            </a:prstGeom>
          </p:spPr>
          <p:txBody>
            <a:bodyPr wrap="square" lIns="0" tIns="0" rIns="0" bIns="0">
              <a:spAutoFit/>
            </a:bodyPr>
            <a:lstStyle/>
            <a:p>
              <a:pPr algn="l"/>
              <a:r>
                <a:rPr lang="en-US" sz="1100" baseline="0" dirty="0">
                  <a:solidFill>
                    <a:srgbClr val="929D96"/>
                  </a:solidFill>
                  <a:sym typeface="Wingdings 3" panose="05040102010807070707" pitchFamily="18" charset="2"/>
                </a:rPr>
                <a:t>Use this slide with a light colored image</a:t>
              </a:r>
            </a:p>
          </p:txBody>
        </p:sp>
      </p:gr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 chart left">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397247"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12775"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 chart left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6397247" y="1905000"/>
            <a:ext cx="5181600" cy="3657599"/>
          </a:xfrm>
        </p:spPr>
        <p:txBody>
          <a:bodyPr bIns="18288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612775" y="1905000"/>
            <a:ext cx="5178425" cy="3657599"/>
          </a:xfrm>
        </p:spPr>
        <p:txBody>
          <a:bodyPr bIns="182880"/>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8"/>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7" name="Chart Placeholder 6"/>
          <p:cNvSpPr>
            <a:spLocks noGrp="1"/>
          </p:cNvSpPr>
          <p:nvPr>
            <p:ph type="chart" sz="quarter" idx="17"/>
          </p:nvPr>
        </p:nvSpPr>
        <p:spPr>
          <a:xfrm>
            <a:off x="6400800" y="1905000"/>
            <a:ext cx="5178425" cy="3962400"/>
          </a:xfrm>
        </p:spPr>
        <p:txBody>
          <a:bodyPr/>
          <a:lstStyle/>
          <a:p>
            <a:r>
              <a:rPr lang="en-US"/>
              <a:t>Click icon to add chart</a:t>
            </a:r>
            <a:endParaRPr lang="en-US" dirty="0"/>
          </a:p>
        </p:txBody>
      </p:sp>
      <p:sp>
        <p:nvSpPr>
          <p:cNvPr id="8" name="Chart Placeholder 6"/>
          <p:cNvSpPr>
            <a:spLocks noGrp="1"/>
          </p:cNvSpPr>
          <p:nvPr>
            <p:ph type="chart" sz="quarter" idx="18"/>
          </p:nvPr>
        </p:nvSpPr>
        <p:spPr>
          <a:xfrm>
            <a:off x="609600" y="1905000"/>
            <a:ext cx="5178425" cy="39624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0"/>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harts + takeaway">
    <p:spTree>
      <p:nvGrpSpPr>
        <p:cNvPr id="1" name=""/>
        <p:cNvGrpSpPr/>
        <p:nvPr/>
      </p:nvGrpSpPr>
      <p:grpSpPr>
        <a:xfrm>
          <a:off x="0" y="0"/>
          <a:ext cx="0" cy="0"/>
          <a:chOff x="0" y="0"/>
          <a:chExt cx="0" cy="0"/>
        </a:xfrm>
      </p:grpSpPr>
      <p:sp>
        <p:nvSpPr>
          <p:cNvPr id="7" name="Chart Placeholder 6"/>
          <p:cNvSpPr>
            <a:spLocks noGrp="1"/>
          </p:cNvSpPr>
          <p:nvPr>
            <p:ph type="chart" sz="quarter" idx="17"/>
          </p:nvPr>
        </p:nvSpPr>
        <p:spPr>
          <a:xfrm>
            <a:off x="6400800" y="1905000"/>
            <a:ext cx="5178425" cy="3657600"/>
          </a:xfrm>
        </p:spPr>
        <p:txBody>
          <a:bodyPr/>
          <a:lstStyle/>
          <a:p>
            <a:r>
              <a:rPr lang="en-US"/>
              <a:t>Click icon to add chart</a:t>
            </a:r>
            <a:endParaRPr lang="en-US" dirty="0"/>
          </a:p>
        </p:txBody>
      </p:sp>
      <p:sp>
        <p:nvSpPr>
          <p:cNvPr id="8" name="Chart Placeholder 6"/>
          <p:cNvSpPr>
            <a:spLocks noGrp="1"/>
          </p:cNvSpPr>
          <p:nvPr>
            <p:ph type="chart" sz="quarter" idx="18"/>
          </p:nvPr>
        </p:nvSpPr>
        <p:spPr>
          <a:xfrm>
            <a:off x="609600" y="1905000"/>
            <a:ext cx="5178425" cy="3657600"/>
          </a:xfrm>
        </p:spPr>
        <p:txBody>
          <a:bodyPr/>
          <a:lstStyle/>
          <a:p>
            <a:r>
              <a:rPr lang="en-US"/>
              <a:t>Click icon to add chart</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9"/>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0"/>
          </p:nvPr>
        </p:nvSpPr>
        <p:spPr/>
        <p:txBody>
          <a:bodyPr/>
          <a:lstStyle/>
          <a:p>
            <a:fld id="{B6D1532F-61F1-B941-ACDF-6BC65E0B4055}" type="slidenum">
              <a:rPr lang="en-US" smtClean="0"/>
              <a:pPr/>
              <a:t>‹#›</a:t>
            </a:fld>
            <a:endParaRPr lang="en-US" dirty="0"/>
          </a:p>
        </p:txBody>
      </p:sp>
      <p:sp>
        <p:nvSpPr>
          <p:cNvPr id="9"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3"/>
          </p:nvPr>
        </p:nvSpPr>
        <p:spPr>
          <a:xfrm>
            <a:off x="609600" y="1905000"/>
            <a:ext cx="10969625" cy="3962400"/>
          </a:xfrm>
        </p:spPr>
        <p:txBody>
          <a:bodyPr/>
          <a:lstStyle/>
          <a:p>
            <a:r>
              <a:rPr lang="en-US"/>
              <a:t>Click icon to add chart</a:t>
            </a:r>
            <a:endParaRPr lang="en-US" dirty="0"/>
          </a:p>
        </p:txBody>
      </p:sp>
      <p:sp>
        <p:nvSpPr>
          <p:cNvPr id="2" name="Footer Placeholder 1"/>
          <p:cNvSpPr>
            <a:spLocks noGrp="1"/>
          </p:cNvSpPr>
          <p:nvPr>
            <p:ph type="ftr" sz="quarter" idx="14"/>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5"/>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chart + takeawa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3"/>
          </p:nvPr>
        </p:nvSpPr>
        <p:spPr>
          <a:xfrm>
            <a:off x="609600" y="1905000"/>
            <a:ext cx="10969625" cy="3657599"/>
          </a:xfrm>
        </p:spPr>
        <p:txBody>
          <a:bodyPr/>
          <a:lstStyle/>
          <a:p>
            <a:r>
              <a:rPr lang="en-US"/>
              <a:t>Click icon to add chart</a:t>
            </a:r>
            <a:endParaRPr lang="en-US" dirty="0"/>
          </a:p>
        </p:txBody>
      </p:sp>
      <p:sp>
        <p:nvSpPr>
          <p:cNvPr id="2" name="Footer Placeholder 1"/>
          <p:cNvSpPr>
            <a:spLocks noGrp="1"/>
          </p:cNvSpPr>
          <p:nvPr>
            <p:ph type="ftr" sz="quarter" idx="14"/>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5"/>
          </p:nvPr>
        </p:nvSpPr>
        <p:spPr/>
        <p:txBody>
          <a:bodyPr/>
          <a:lstStyle/>
          <a:p>
            <a:fld id="{B6D1532F-61F1-B941-ACDF-6BC65E0B4055}" type="slidenum">
              <a:rPr lang="en-US" smtClean="0"/>
              <a:pPr/>
              <a:t>‹#›</a:t>
            </a:fld>
            <a:endParaRPr lang="en-US" dirty="0"/>
          </a:p>
        </p:txBody>
      </p:sp>
      <p:sp>
        <p:nvSpPr>
          <p:cNvPr id="8"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tabl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Table Placeholder 6"/>
          <p:cNvSpPr>
            <a:spLocks noGrp="1"/>
          </p:cNvSpPr>
          <p:nvPr>
            <p:ph type="tbl" sz="quarter" idx="13"/>
          </p:nvPr>
        </p:nvSpPr>
        <p:spPr>
          <a:xfrm>
            <a:off x="609600" y="1905000"/>
            <a:ext cx="10969625" cy="3962400"/>
          </a:xfrm>
        </p:spPr>
        <p:txBody>
          <a:bodyPr/>
          <a:lstStyle/>
          <a:p>
            <a:r>
              <a:rPr lang="en-US"/>
              <a:t>Click icon to add table</a:t>
            </a:r>
            <a:endParaRPr lang="en-US" dirty="0"/>
          </a:p>
        </p:txBody>
      </p:sp>
      <p:sp>
        <p:nvSpPr>
          <p:cNvPr id="2" name="Footer Placeholder 1"/>
          <p:cNvSpPr>
            <a:spLocks noGrp="1"/>
          </p:cNvSpPr>
          <p:nvPr>
            <p:ph type="ftr" sz="quarter" idx="14"/>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5"/>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2494923"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6255937"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5" name="Footer Placeholder 4"/>
          <p:cNvSpPr>
            <a:spLocks noGrp="1"/>
          </p:cNvSpPr>
          <p:nvPr>
            <p:ph type="ftr" sz="quarter" idx="15"/>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6"/>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2443159"/>
            <a:ext cx="3450771" cy="2743200"/>
          </a:xfrm>
          <a:solidFill>
            <a:schemeClr val="accent5"/>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4367061" y="2443159"/>
            <a:ext cx="3450771" cy="2743200"/>
          </a:xfrm>
          <a:solidFill>
            <a:srgbClr val="475A64"/>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17" name="Text Placeholder 6"/>
          <p:cNvSpPr>
            <a:spLocks noGrp="1"/>
          </p:cNvSpPr>
          <p:nvPr>
            <p:ph type="body" sz="quarter" idx="15"/>
          </p:nvPr>
        </p:nvSpPr>
        <p:spPr>
          <a:xfrm>
            <a:off x="8128076" y="2443159"/>
            <a:ext cx="3450771" cy="2743200"/>
          </a:xfrm>
          <a:solidFill>
            <a:schemeClr val="accent6"/>
          </a:solidFill>
        </p:spPr>
        <p:txBody>
          <a:bodyPr lIns="274320" tIns="274320" rIns="274320" bIns="274320">
            <a:noAutofit/>
          </a:bodyPr>
          <a:lstStyle>
            <a:lvl1pPr>
              <a:defRPr sz="2400" b="0">
                <a:solidFill>
                  <a:schemeClr val="bg1"/>
                </a:solidFill>
              </a:defRPr>
            </a:lvl1pPr>
          </a:lstStyle>
          <a:p>
            <a:pPr lvl="0"/>
            <a:r>
              <a:rPr lang="en-US"/>
              <a:t>Edit Master text styles</a:t>
            </a:r>
          </a:p>
        </p:txBody>
      </p:sp>
      <p:sp>
        <p:nvSpPr>
          <p:cNvPr id="5" name="Footer Placeholder 4"/>
          <p:cNvSpPr>
            <a:spLocks noGrp="1"/>
          </p:cNvSpPr>
          <p:nvPr>
            <p:ph type="ftr" sz="quarter" idx="16"/>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7"/>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2443159"/>
            <a:ext cx="2468880" cy="2743200"/>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5" name="Text Placeholder 6"/>
          <p:cNvSpPr>
            <a:spLocks noGrp="1"/>
          </p:cNvSpPr>
          <p:nvPr>
            <p:ph type="body" sz="quarter" idx="14"/>
          </p:nvPr>
        </p:nvSpPr>
        <p:spPr>
          <a:xfrm>
            <a:off x="6275327" y="2443159"/>
            <a:ext cx="2468880" cy="2743200"/>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7" name="Text Placeholder 6"/>
          <p:cNvSpPr>
            <a:spLocks noGrp="1"/>
          </p:cNvSpPr>
          <p:nvPr>
            <p:ph type="body" sz="quarter" idx="15"/>
          </p:nvPr>
        </p:nvSpPr>
        <p:spPr>
          <a:xfrm>
            <a:off x="9109967" y="2443159"/>
            <a:ext cx="2468880" cy="2743200"/>
          </a:xfrm>
          <a:solidFill>
            <a:srgbClr val="81A2AA"/>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9" name="Text Placeholder 6"/>
          <p:cNvSpPr>
            <a:spLocks noGrp="1"/>
          </p:cNvSpPr>
          <p:nvPr>
            <p:ph type="body" sz="quarter" idx="16"/>
          </p:nvPr>
        </p:nvSpPr>
        <p:spPr>
          <a:xfrm>
            <a:off x="3440687" y="2443159"/>
            <a:ext cx="2468880" cy="2743200"/>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7"/>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 image white">
    <p:spTree>
      <p:nvGrpSpPr>
        <p:cNvPr id="1" name=""/>
        <p:cNvGrpSpPr/>
        <p:nvPr/>
      </p:nvGrpSpPr>
      <p:grpSpPr>
        <a:xfrm>
          <a:off x="0" y="0"/>
          <a:ext cx="0" cy="0"/>
          <a:chOff x="0" y="0"/>
          <a:chExt cx="0" cy="0"/>
        </a:xfrm>
      </p:grpSpPr>
      <p:sp>
        <p:nvSpPr>
          <p:cNvPr id="9" name="Picture Placeholder 3"/>
          <p:cNvSpPr>
            <a:spLocks noGrp="1"/>
          </p:cNvSpPr>
          <p:nvPr>
            <p:ph type="pic" sz="quarter" idx="15"/>
          </p:nvPr>
        </p:nvSpPr>
        <p:spPr>
          <a:xfrm>
            <a:off x="0" y="0"/>
            <a:ext cx="12192000" cy="5867400"/>
          </a:xfrm>
          <a:solidFill>
            <a:schemeClr val="accent4"/>
          </a:solidFill>
        </p:spPr>
        <p:txBody>
          <a:bodyPr>
            <a:normAutofit/>
          </a:bodyPr>
          <a:lstStyle>
            <a:lvl1pPr>
              <a:defRPr sz="1800"/>
            </a:lvl1pPr>
          </a:lstStyle>
          <a:p>
            <a:r>
              <a:rPr lang="en-US"/>
              <a:t>Click icon to add picture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908" y="6141328"/>
            <a:ext cx="2290482" cy="515875"/>
          </a:xfrm>
          <a:prstGeom prst="rect">
            <a:avLst/>
          </a:prstGeom>
        </p:spPr>
      </p:pic>
      <p:sp>
        <p:nvSpPr>
          <p:cNvPr id="17" name="Text Placeholder 16"/>
          <p:cNvSpPr>
            <a:spLocks noGrp="1"/>
          </p:cNvSpPr>
          <p:nvPr>
            <p:ph type="body" sz="quarter" idx="10"/>
          </p:nvPr>
        </p:nvSpPr>
        <p:spPr>
          <a:xfrm>
            <a:off x="609600" y="1600200"/>
            <a:ext cx="7010400" cy="3352800"/>
          </a:xfrm>
          <a:effectLst>
            <a:outerShdw blurRad="50800" dist="38100" dir="8100000" algn="tr" rotWithShape="0">
              <a:prstClr val="black">
                <a:alpha val="40000"/>
              </a:prstClr>
            </a:outerShdw>
          </a:effectLst>
        </p:spPr>
        <p:txBody>
          <a:bodyPr>
            <a:normAutofit/>
          </a:bodyPr>
          <a:lstStyle>
            <a:lvl1pPr>
              <a:defRPr sz="4800" cap="all" spc="200" baseline="0">
                <a:solidFill>
                  <a:schemeClr val="bg1"/>
                </a:solidFill>
              </a:defRPr>
            </a:lvl1pPr>
          </a:lstStyle>
          <a:p>
            <a:pPr lvl="0"/>
            <a:r>
              <a:rPr lang="en-US"/>
              <a:t>Edit Master text styles</a:t>
            </a:r>
          </a:p>
        </p:txBody>
      </p:sp>
      <p:sp>
        <p:nvSpPr>
          <p:cNvPr id="10" name="Text Placeholder 2"/>
          <p:cNvSpPr>
            <a:spLocks noGrp="1"/>
          </p:cNvSpPr>
          <p:nvPr>
            <p:ph type="body" sz="quarter" idx="16" hasCustomPrompt="1"/>
          </p:nvPr>
        </p:nvSpPr>
        <p:spPr>
          <a:xfrm>
            <a:off x="609600" y="381000"/>
            <a:ext cx="2743200" cy="304800"/>
          </a:xfrm>
        </p:spPr>
        <p:txBody>
          <a:bodyPr>
            <a:normAutofit/>
          </a:bodyPr>
          <a:lstStyle>
            <a:lvl1pPr>
              <a:defRPr sz="1800" b="0">
                <a:solidFill>
                  <a:schemeClr val="bg1"/>
                </a:solidFill>
                <a:effectLst>
                  <a:outerShdw blurRad="50800" dist="38100" dir="8100000" algn="tr" rotWithShape="0">
                    <a:prstClr val="black">
                      <a:alpha val="40000"/>
                    </a:prstClr>
                  </a:outerShdw>
                </a:effectLst>
              </a:defRPr>
            </a:lvl1pPr>
          </a:lstStyle>
          <a:p>
            <a:pPr lvl="0"/>
            <a:r>
              <a:rPr lang="en-US" dirty="0"/>
              <a:t>Date</a:t>
            </a:r>
          </a:p>
        </p:txBody>
      </p:sp>
      <p:sp>
        <p:nvSpPr>
          <p:cNvPr id="11" name="Text Placeholder 2"/>
          <p:cNvSpPr>
            <a:spLocks noGrp="1"/>
          </p:cNvSpPr>
          <p:nvPr>
            <p:ph type="body" sz="quarter" idx="17" hasCustomPrompt="1"/>
          </p:nvPr>
        </p:nvSpPr>
        <p:spPr>
          <a:xfrm>
            <a:off x="3657600" y="381000"/>
            <a:ext cx="3962400" cy="304800"/>
          </a:xfrm>
        </p:spPr>
        <p:txBody>
          <a:bodyPr>
            <a:normAutofit/>
          </a:bodyPr>
          <a:lstStyle>
            <a:lvl1pPr>
              <a:defRPr sz="1800" b="1">
                <a:solidFill>
                  <a:schemeClr val="bg1"/>
                </a:solidFill>
                <a:effectLst>
                  <a:outerShdw blurRad="50800" dist="38100" dir="8100000" algn="tr" rotWithShape="0">
                    <a:prstClr val="black">
                      <a:alpha val="40000"/>
                    </a:prstClr>
                  </a:outerShdw>
                </a:effectLst>
              </a:defRPr>
            </a:lvl1pPr>
          </a:lstStyle>
          <a:p>
            <a:pPr lvl="0"/>
            <a:r>
              <a:rPr lang="en-US" dirty="0"/>
              <a:t>Presenter Name</a:t>
            </a:r>
          </a:p>
        </p:txBody>
      </p:sp>
      <p:sp>
        <p:nvSpPr>
          <p:cNvPr id="12" name="Text Placeholder 2"/>
          <p:cNvSpPr>
            <a:spLocks noGrp="1"/>
          </p:cNvSpPr>
          <p:nvPr>
            <p:ph type="body" sz="quarter" idx="18" hasCustomPrompt="1"/>
          </p:nvPr>
        </p:nvSpPr>
        <p:spPr>
          <a:xfrm>
            <a:off x="3657600" y="685800"/>
            <a:ext cx="3962400" cy="304800"/>
          </a:xfrm>
        </p:spPr>
        <p:txBody>
          <a:bodyPr>
            <a:normAutofit/>
          </a:bodyPr>
          <a:lstStyle>
            <a:lvl1pPr>
              <a:defRPr sz="1800" b="0">
                <a:solidFill>
                  <a:schemeClr val="bg1"/>
                </a:solidFill>
                <a:effectLst>
                  <a:outerShdw blurRad="50800" dist="38100" dir="8100000" algn="tr" rotWithShape="0">
                    <a:prstClr val="black">
                      <a:alpha val="40000"/>
                    </a:prstClr>
                  </a:outerShdw>
                </a:effectLst>
              </a:defRPr>
            </a:lvl1pPr>
          </a:lstStyle>
          <a:p>
            <a:pPr lvl="0"/>
            <a:r>
              <a:rPr lang="en-US" dirty="0"/>
              <a:t>Presenter Title</a:t>
            </a:r>
          </a:p>
        </p:txBody>
      </p:sp>
      <p:grpSp>
        <p:nvGrpSpPr>
          <p:cNvPr id="13" name="Group 12"/>
          <p:cNvGrpSpPr/>
          <p:nvPr userDrawn="1"/>
        </p:nvGrpSpPr>
        <p:grpSpPr>
          <a:xfrm>
            <a:off x="0" y="7081353"/>
            <a:ext cx="4804898" cy="184666"/>
            <a:chOff x="6311590" y="7118434"/>
            <a:chExt cx="4796677" cy="184666"/>
          </a:xfrm>
        </p:grpSpPr>
        <p:sp>
          <p:nvSpPr>
            <p:cNvPr id="14" name="Rectangle 13"/>
            <p:cNvSpPr/>
            <p:nvPr userDrawn="1"/>
          </p:nvSpPr>
          <p:spPr>
            <a:xfrm>
              <a:off x="6311590" y="7118434"/>
              <a:ext cx="45720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1100" b="1" baseline="0" dirty="0">
                  <a:solidFill>
                    <a:srgbClr val="929D96"/>
                  </a:solidFill>
                </a:rPr>
                <a:t>Note</a:t>
              </a:r>
              <a:endParaRPr lang="en-US" sz="1100" baseline="0" dirty="0">
                <a:solidFill>
                  <a:srgbClr val="929D96"/>
                </a:solidFill>
              </a:endParaRPr>
            </a:p>
          </p:txBody>
        </p:sp>
        <p:sp>
          <p:nvSpPr>
            <p:cNvPr id="15" name="Rectangle 14"/>
            <p:cNvSpPr/>
            <p:nvPr userDrawn="1"/>
          </p:nvSpPr>
          <p:spPr>
            <a:xfrm>
              <a:off x="6793974" y="7133823"/>
              <a:ext cx="4314293" cy="169277"/>
            </a:xfrm>
            <a:prstGeom prst="rect">
              <a:avLst/>
            </a:prstGeom>
          </p:spPr>
          <p:txBody>
            <a:bodyPr wrap="square" lIns="0" tIns="0" rIns="0" bIns="0">
              <a:spAutoFit/>
            </a:bodyPr>
            <a:lstStyle/>
            <a:p>
              <a:pPr algn="l"/>
              <a:r>
                <a:rPr lang="en-US" sz="1100" baseline="0" dirty="0">
                  <a:solidFill>
                    <a:srgbClr val="929D96"/>
                  </a:solidFill>
                  <a:sym typeface="Wingdings 3" panose="05040102010807070707" pitchFamily="18" charset="2"/>
                </a:rPr>
                <a:t>Use this slide with a dark colored image</a:t>
              </a: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6"/>
          <p:cNvSpPr>
            <a:spLocks noGrp="1"/>
          </p:cNvSpPr>
          <p:nvPr>
            <p:ph type="body" sz="quarter" idx="13"/>
          </p:nvPr>
        </p:nvSpPr>
        <p:spPr>
          <a:xfrm>
            <a:off x="609600" y="1606063"/>
            <a:ext cx="3450771" cy="1999287"/>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2" name="Text Placeholder 6"/>
          <p:cNvSpPr>
            <a:spLocks noGrp="1"/>
          </p:cNvSpPr>
          <p:nvPr>
            <p:ph type="body" sz="quarter" idx="14"/>
          </p:nvPr>
        </p:nvSpPr>
        <p:spPr>
          <a:xfrm>
            <a:off x="4370614" y="1606063"/>
            <a:ext cx="3450771" cy="1999287"/>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4" name="Text Placeholder 6"/>
          <p:cNvSpPr>
            <a:spLocks noGrp="1"/>
          </p:cNvSpPr>
          <p:nvPr>
            <p:ph type="body" sz="quarter" idx="15"/>
          </p:nvPr>
        </p:nvSpPr>
        <p:spPr>
          <a:xfrm>
            <a:off x="8131629" y="1606063"/>
            <a:ext cx="3450771" cy="1999287"/>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6" name="Text Placeholder 6"/>
          <p:cNvSpPr>
            <a:spLocks noGrp="1"/>
          </p:cNvSpPr>
          <p:nvPr>
            <p:ph type="body" sz="quarter" idx="16"/>
          </p:nvPr>
        </p:nvSpPr>
        <p:spPr>
          <a:xfrm>
            <a:off x="609600" y="3920366"/>
            <a:ext cx="3450771" cy="1947034"/>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8" name="Text Placeholder 6"/>
          <p:cNvSpPr>
            <a:spLocks noGrp="1"/>
          </p:cNvSpPr>
          <p:nvPr>
            <p:ph type="body" sz="quarter" idx="17"/>
          </p:nvPr>
        </p:nvSpPr>
        <p:spPr>
          <a:xfrm>
            <a:off x="4370614" y="3920366"/>
            <a:ext cx="3450771" cy="1947034"/>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8"/>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9"/>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6"/>
          <p:cNvSpPr>
            <a:spLocks noGrp="1"/>
          </p:cNvSpPr>
          <p:nvPr>
            <p:ph type="body" sz="quarter" idx="13"/>
          </p:nvPr>
        </p:nvSpPr>
        <p:spPr>
          <a:xfrm>
            <a:off x="609600" y="1606063"/>
            <a:ext cx="3450771" cy="1999287"/>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4" name="Text Placeholder 6"/>
          <p:cNvSpPr>
            <a:spLocks noGrp="1"/>
          </p:cNvSpPr>
          <p:nvPr>
            <p:ph type="body" sz="quarter" idx="14"/>
          </p:nvPr>
        </p:nvSpPr>
        <p:spPr>
          <a:xfrm>
            <a:off x="4370614" y="1606063"/>
            <a:ext cx="3450771" cy="1999287"/>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6" name="Text Placeholder 6"/>
          <p:cNvSpPr>
            <a:spLocks noGrp="1"/>
          </p:cNvSpPr>
          <p:nvPr>
            <p:ph type="body" sz="quarter" idx="15"/>
          </p:nvPr>
        </p:nvSpPr>
        <p:spPr>
          <a:xfrm>
            <a:off x="8131629" y="1606063"/>
            <a:ext cx="3450771" cy="1999287"/>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8" name="Text Placeholder 6"/>
          <p:cNvSpPr>
            <a:spLocks noGrp="1"/>
          </p:cNvSpPr>
          <p:nvPr>
            <p:ph type="body" sz="quarter" idx="16"/>
          </p:nvPr>
        </p:nvSpPr>
        <p:spPr>
          <a:xfrm>
            <a:off x="609600" y="3920366"/>
            <a:ext cx="3450771" cy="1947034"/>
          </a:xfrm>
          <a:solidFill>
            <a:schemeClr val="accent5"/>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19" name="Text Placeholder 6"/>
          <p:cNvSpPr>
            <a:spLocks noGrp="1"/>
          </p:cNvSpPr>
          <p:nvPr>
            <p:ph type="body" sz="quarter" idx="17"/>
          </p:nvPr>
        </p:nvSpPr>
        <p:spPr>
          <a:xfrm>
            <a:off x="4370614" y="3920366"/>
            <a:ext cx="3450771" cy="1947034"/>
          </a:xfrm>
          <a:solidFill>
            <a:srgbClr val="475A64"/>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20" name="Text Placeholder 6"/>
          <p:cNvSpPr>
            <a:spLocks noGrp="1"/>
          </p:cNvSpPr>
          <p:nvPr>
            <p:ph type="body" sz="quarter" idx="18"/>
          </p:nvPr>
        </p:nvSpPr>
        <p:spPr>
          <a:xfrm>
            <a:off x="8128076" y="3920366"/>
            <a:ext cx="3450771" cy="1947034"/>
          </a:xfrm>
          <a:solidFill>
            <a:schemeClr val="accent6"/>
          </a:solidFill>
        </p:spPr>
        <p:txBody>
          <a:bodyPr lIns="274320" tIns="274320" rIns="274320" bIns="274320">
            <a:noAutofit/>
          </a:bodyPr>
          <a:lstStyle>
            <a:lvl1pPr>
              <a:defRPr sz="2000" b="0">
                <a:solidFill>
                  <a:schemeClr val="bg1"/>
                </a:solidFill>
              </a:defRPr>
            </a:lvl1pPr>
          </a:lstStyle>
          <a:p>
            <a:pPr lvl="0"/>
            <a:r>
              <a:rPr lang="en-US"/>
              <a:t>Edit Master text styles</a:t>
            </a:r>
          </a:p>
        </p:txBody>
      </p:sp>
      <p:sp>
        <p:nvSpPr>
          <p:cNvPr id="5" name="Footer Placeholder 4"/>
          <p:cNvSpPr>
            <a:spLocks noGrp="1"/>
          </p:cNvSpPr>
          <p:nvPr>
            <p:ph type="ftr" sz="quarter" idx="19"/>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0"/>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5" name="Text Placeholder 6"/>
          <p:cNvSpPr>
            <a:spLocks noGrp="1"/>
          </p:cNvSpPr>
          <p:nvPr>
            <p:ph type="body" sz="quarter" idx="13"/>
          </p:nvPr>
        </p:nvSpPr>
        <p:spPr>
          <a:xfrm>
            <a:off x="606047" y="1600200"/>
            <a:ext cx="2532888" cy="1975104"/>
          </a:xfrm>
          <a:solidFill>
            <a:schemeClr val="accent5"/>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6" name="Text Placeholder 6"/>
          <p:cNvSpPr>
            <a:spLocks noGrp="1"/>
          </p:cNvSpPr>
          <p:nvPr>
            <p:ph type="body" sz="quarter" idx="14"/>
          </p:nvPr>
        </p:nvSpPr>
        <p:spPr>
          <a:xfrm>
            <a:off x="6236251" y="1600200"/>
            <a:ext cx="2532888" cy="1975104"/>
          </a:xfrm>
          <a:solidFill>
            <a:schemeClr val="accent6"/>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7" name="Text Placeholder 6"/>
          <p:cNvSpPr>
            <a:spLocks noGrp="1"/>
          </p:cNvSpPr>
          <p:nvPr>
            <p:ph type="body" sz="quarter" idx="15"/>
          </p:nvPr>
        </p:nvSpPr>
        <p:spPr>
          <a:xfrm>
            <a:off x="9051352" y="1600200"/>
            <a:ext cx="2532888" cy="1975104"/>
          </a:xfrm>
          <a:solidFill>
            <a:srgbClr val="81A2AA"/>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8" name="Text Placeholder 6"/>
          <p:cNvSpPr>
            <a:spLocks noGrp="1"/>
          </p:cNvSpPr>
          <p:nvPr>
            <p:ph type="body" sz="quarter" idx="16"/>
          </p:nvPr>
        </p:nvSpPr>
        <p:spPr>
          <a:xfrm>
            <a:off x="3421149" y="1600200"/>
            <a:ext cx="2532888" cy="1975104"/>
          </a:xfrm>
          <a:solidFill>
            <a:srgbClr val="475A64"/>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39" name="Text Placeholder 6"/>
          <p:cNvSpPr>
            <a:spLocks noGrp="1"/>
          </p:cNvSpPr>
          <p:nvPr>
            <p:ph type="body" sz="quarter" idx="17"/>
          </p:nvPr>
        </p:nvSpPr>
        <p:spPr>
          <a:xfrm>
            <a:off x="609600" y="3892731"/>
            <a:ext cx="2532888" cy="1975104"/>
          </a:xfrm>
          <a:solidFill>
            <a:schemeClr val="accent5"/>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40" name="Text Placeholder 6"/>
          <p:cNvSpPr>
            <a:spLocks noGrp="1"/>
          </p:cNvSpPr>
          <p:nvPr>
            <p:ph type="body" sz="quarter" idx="18"/>
          </p:nvPr>
        </p:nvSpPr>
        <p:spPr>
          <a:xfrm>
            <a:off x="6239804" y="3892731"/>
            <a:ext cx="2532888" cy="1975104"/>
          </a:xfrm>
          <a:solidFill>
            <a:schemeClr val="accent6"/>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42" name="Text Placeholder 6"/>
          <p:cNvSpPr>
            <a:spLocks noGrp="1"/>
          </p:cNvSpPr>
          <p:nvPr>
            <p:ph type="body" sz="quarter" idx="20"/>
          </p:nvPr>
        </p:nvSpPr>
        <p:spPr>
          <a:xfrm>
            <a:off x="3424702" y="3892731"/>
            <a:ext cx="2532888" cy="1975104"/>
          </a:xfrm>
          <a:solidFill>
            <a:srgbClr val="475A64"/>
          </a:solidFill>
        </p:spPr>
        <p:txBody>
          <a:bodyPr lIns="274320" tIns="274320" rIns="274320" bIns="274320">
            <a:noAutofit/>
          </a:bodyPr>
          <a:lstStyle>
            <a:lvl1pPr>
              <a:defRPr sz="1800" b="0">
                <a:solidFill>
                  <a:schemeClr val="bg1"/>
                </a:solidFill>
              </a:defRPr>
            </a:lvl1pPr>
          </a:lstStyle>
          <a:p>
            <a:pPr lvl="0"/>
            <a:r>
              <a:rPr lang="en-US"/>
              <a:t>Edit Master text styles</a:t>
            </a:r>
          </a:p>
        </p:txBody>
      </p:sp>
      <p:sp>
        <p:nvSpPr>
          <p:cNvPr id="5" name="Footer Placeholder 4"/>
          <p:cNvSpPr>
            <a:spLocks noGrp="1"/>
          </p:cNvSpPr>
          <p:nvPr>
            <p:ph type="ftr" sz="quarter" idx="21"/>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2"/>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 big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606047" y="1600200"/>
            <a:ext cx="2532888" cy="1975104"/>
          </a:xfrm>
          <a:solidFill>
            <a:schemeClr val="accent5"/>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5" name="Text Placeholder 6"/>
          <p:cNvSpPr>
            <a:spLocks noGrp="1"/>
          </p:cNvSpPr>
          <p:nvPr>
            <p:ph type="body" sz="quarter" idx="14"/>
          </p:nvPr>
        </p:nvSpPr>
        <p:spPr>
          <a:xfrm>
            <a:off x="6236251" y="1600200"/>
            <a:ext cx="2532888" cy="1975104"/>
          </a:xfrm>
          <a:solidFill>
            <a:schemeClr val="accent6"/>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7" name="Text Placeholder 6"/>
          <p:cNvSpPr>
            <a:spLocks noGrp="1"/>
          </p:cNvSpPr>
          <p:nvPr>
            <p:ph type="body" sz="quarter" idx="15"/>
          </p:nvPr>
        </p:nvSpPr>
        <p:spPr>
          <a:xfrm>
            <a:off x="9051352" y="1600200"/>
            <a:ext cx="2532888" cy="1975104"/>
          </a:xfrm>
          <a:solidFill>
            <a:srgbClr val="81A2AA"/>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9" name="Text Placeholder 6"/>
          <p:cNvSpPr>
            <a:spLocks noGrp="1"/>
          </p:cNvSpPr>
          <p:nvPr>
            <p:ph type="body" sz="quarter" idx="16"/>
          </p:nvPr>
        </p:nvSpPr>
        <p:spPr>
          <a:xfrm>
            <a:off x="3421149" y="1600200"/>
            <a:ext cx="2532888" cy="1975104"/>
          </a:xfrm>
          <a:solidFill>
            <a:srgbClr val="475A64"/>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6" name="Text Placeholder 6"/>
          <p:cNvSpPr>
            <a:spLocks noGrp="1"/>
          </p:cNvSpPr>
          <p:nvPr>
            <p:ph type="body" sz="quarter" idx="17"/>
          </p:nvPr>
        </p:nvSpPr>
        <p:spPr>
          <a:xfrm>
            <a:off x="609600" y="3892731"/>
            <a:ext cx="2532888" cy="1975104"/>
          </a:xfrm>
          <a:solidFill>
            <a:schemeClr val="accent5"/>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8" name="Text Placeholder 6"/>
          <p:cNvSpPr>
            <a:spLocks noGrp="1"/>
          </p:cNvSpPr>
          <p:nvPr>
            <p:ph type="body" sz="quarter" idx="18"/>
          </p:nvPr>
        </p:nvSpPr>
        <p:spPr>
          <a:xfrm>
            <a:off x="6239804" y="3892731"/>
            <a:ext cx="2532888" cy="1975104"/>
          </a:xfrm>
          <a:solidFill>
            <a:schemeClr val="accent6"/>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19" name="Text Placeholder 6"/>
          <p:cNvSpPr>
            <a:spLocks noGrp="1"/>
          </p:cNvSpPr>
          <p:nvPr>
            <p:ph type="body" sz="quarter" idx="19"/>
          </p:nvPr>
        </p:nvSpPr>
        <p:spPr>
          <a:xfrm>
            <a:off x="9054905" y="3892731"/>
            <a:ext cx="2532888" cy="1975104"/>
          </a:xfrm>
          <a:solidFill>
            <a:srgbClr val="81A2AA"/>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20" name="Text Placeholder 6"/>
          <p:cNvSpPr>
            <a:spLocks noGrp="1"/>
          </p:cNvSpPr>
          <p:nvPr>
            <p:ph type="body" sz="quarter" idx="20"/>
          </p:nvPr>
        </p:nvSpPr>
        <p:spPr>
          <a:xfrm>
            <a:off x="3424702" y="3892731"/>
            <a:ext cx="2532888" cy="1975104"/>
          </a:xfrm>
          <a:solidFill>
            <a:srgbClr val="475A64"/>
          </a:solidFill>
        </p:spPr>
        <p:txBody>
          <a:bodyPr lIns="274320" tIns="274320" rIns="274320" bIns="274320">
            <a:noAutofit/>
          </a:bodyPr>
          <a:lstStyle>
            <a:lvl1pPr>
              <a:defRPr sz="1800" b="0">
                <a:solidFill>
                  <a:schemeClr val="bg2"/>
                </a:solidFill>
              </a:defRPr>
            </a:lvl1pPr>
          </a:lstStyle>
          <a:p>
            <a:pPr lvl="0"/>
            <a:r>
              <a:rPr lang="en-US"/>
              <a:t>Edit Master text styles</a:t>
            </a:r>
          </a:p>
        </p:txBody>
      </p:sp>
      <p:sp>
        <p:nvSpPr>
          <p:cNvPr id="5" name="Footer Placeholder 4"/>
          <p:cNvSpPr>
            <a:spLocks noGrp="1"/>
          </p:cNvSpPr>
          <p:nvPr>
            <p:ph type="ftr" sz="quarter" idx="21"/>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2"/>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69816"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15" name="Text Placeholder 6"/>
          <p:cNvSpPr>
            <a:spLocks noGrp="1"/>
          </p:cNvSpPr>
          <p:nvPr>
            <p:ph type="body" sz="quarter" idx="14"/>
          </p:nvPr>
        </p:nvSpPr>
        <p:spPr>
          <a:xfrm>
            <a:off x="4699694"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17" name="Text Placeholder 6"/>
          <p:cNvSpPr>
            <a:spLocks noGrp="1"/>
          </p:cNvSpPr>
          <p:nvPr>
            <p:ph type="body" sz="quarter" idx="15"/>
          </p:nvPr>
        </p:nvSpPr>
        <p:spPr>
          <a:xfrm>
            <a:off x="8529572" y="2830068"/>
            <a:ext cx="3051552" cy="3035456"/>
          </a:xfrm>
          <a:noFill/>
        </p:spPr>
        <p:txBody>
          <a:bodyPr lIns="0" tIns="91440" rIns="0" bIns="0">
            <a:noAutofit/>
          </a:bodyPr>
          <a:lstStyle>
            <a:lvl1pPr>
              <a:defRPr sz="2400" b="0">
                <a:solidFill>
                  <a:schemeClr val="tx1"/>
                </a:solidFill>
              </a:defRPr>
            </a:lvl1pPr>
          </a:lstStyle>
          <a:p>
            <a:pPr lvl="0"/>
            <a:r>
              <a:rPr lang="en-US"/>
              <a:t>Edit Master text styles</a:t>
            </a:r>
          </a:p>
        </p:txBody>
      </p:sp>
      <p:sp>
        <p:nvSpPr>
          <p:cNvPr id="5" name="TextBox 4"/>
          <p:cNvSpPr txBox="1"/>
          <p:nvPr userDrawn="1"/>
        </p:nvSpPr>
        <p:spPr>
          <a:xfrm>
            <a:off x="619225"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4" name="TextBox 13"/>
          <p:cNvSpPr txBox="1"/>
          <p:nvPr userDrawn="1"/>
        </p:nvSpPr>
        <p:spPr>
          <a:xfrm>
            <a:off x="4439812"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6" name="TextBox 15"/>
          <p:cNvSpPr txBox="1"/>
          <p:nvPr userDrawn="1"/>
        </p:nvSpPr>
        <p:spPr>
          <a:xfrm>
            <a:off x="8270950" y="1600201"/>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8" name="Straight Connector 7"/>
          <p:cNvCxnSpPr>
            <a:stCxn id="5" idx="6"/>
            <a:endCxn id="14" idx="2"/>
          </p:cNvCxnSpPr>
          <p:nvPr userDrawn="1"/>
        </p:nvCxnSpPr>
        <p:spPr>
          <a:xfrm>
            <a:off x="1138989" y="1859876"/>
            <a:ext cx="33008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4"/>
          </p:cNvCxnSpPr>
          <p:nvPr userDrawn="1"/>
        </p:nvCxnSpPr>
        <p:spPr>
          <a:xfrm>
            <a:off x="879107" y="2119551"/>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4699694" y="2119550"/>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8529572" y="2119550"/>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4" idx="6"/>
            <a:endCxn id="16" idx="2"/>
          </p:cNvCxnSpPr>
          <p:nvPr userDrawn="1"/>
        </p:nvCxnSpPr>
        <p:spPr>
          <a:xfrm>
            <a:off x="4959576" y="1859876"/>
            <a:ext cx="3311374"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6"/>
          </p:nvPr>
        </p:nvSpPr>
        <p:spPr/>
        <p:txBody>
          <a:bodyPr/>
          <a:lstStyle/>
          <a:p>
            <a:r>
              <a:rPr lang="en-US"/>
              <a:t>BT Platfom PI Planning | June 26-27,2018 | Aptiv Confidential</a:t>
            </a:r>
            <a:endParaRPr lang="en-US" dirty="0"/>
          </a:p>
        </p:txBody>
      </p:sp>
      <p:sp>
        <p:nvSpPr>
          <p:cNvPr id="4" name="Slide Number Placeholder 3"/>
          <p:cNvSpPr>
            <a:spLocks noGrp="1"/>
          </p:cNvSpPr>
          <p:nvPr>
            <p:ph type="sldNum" sz="quarter" idx="17"/>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38195" y="2819402"/>
            <a:ext cx="2246651" cy="3047998"/>
          </a:xfrm>
        </p:spPr>
        <p:txBody>
          <a:bodyPr tIns="91440">
            <a:noAutofit/>
          </a:bodyPr>
          <a:lstStyle>
            <a:lvl1pPr>
              <a:defRPr sz="2000" b="0"/>
            </a:lvl1pPr>
          </a:lstStyle>
          <a:p>
            <a:pPr lvl="0"/>
            <a:r>
              <a:rPr lang="en-US"/>
              <a:t>Edit Master text styles</a:t>
            </a:r>
          </a:p>
        </p:txBody>
      </p:sp>
      <p:sp>
        <p:nvSpPr>
          <p:cNvPr id="15" name="Text Placeholder 6"/>
          <p:cNvSpPr>
            <a:spLocks noGrp="1"/>
          </p:cNvSpPr>
          <p:nvPr>
            <p:ph type="body" sz="quarter" idx="14"/>
          </p:nvPr>
        </p:nvSpPr>
        <p:spPr>
          <a:xfrm>
            <a:off x="3671201" y="2819402"/>
            <a:ext cx="2246651" cy="3047998"/>
          </a:xfrm>
        </p:spPr>
        <p:txBody>
          <a:bodyPr tIns="91440">
            <a:noAutofit/>
          </a:bodyPr>
          <a:lstStyle>
            <a:lvl1pPr>
              <a:defRPr sz="2000" b="0"/>
            </a:lvl1pPr>
          </a:lstStyle>
          <a:p>
            <a:pPr lvl="0"/>
            <a:r>
              <a:rPr lang="en-US"/>
              <a:t>Edit Master text styles</a:t>
            </a:r>
          </a:p>
        </p:txBody>
      </p:sp>
      <p:sp>
        <p:nvSpPr>
          <p:cNvPr id="17" name="Text Placeholder 6"/>
          <p:cNvSpPr>
            <a:spLocks noGrp="1"/>
          </p:cNvSpPr>
          <p:nvPr>
            <p:ph type="body" sz="quarter" idx="15"/>
          </p:nvPr>
        </p:nvSpPr>
        <p:spPr>
          <a:xfrm>
            <a:off x="6502743" y="2819398"/>
            <a:ext cx="2246651" cy="3048002"/>
          </a:xfrm>
        </p:spPr>
        <p:txBody>
          <a:bodyPr tIns="91440">
            <a:noAutofit/>
          </a:bodyPr>
          <a:lstStyle>
            <a:lvl1pPr>
              <a:defRPr sz="2000" b="0"/>
            </a:lvl1pPr>
          </a:lstStyle>
          <a:p>
            <a:pPr lvl="0"/>
            <a:r>
              <a:rPr lang="en-US"/>
              <a:t>Edit Master text styles</a:t>
            </a:r>
          </a:p>
        </p:txBody>
      </p:sp>
      <p:sp>
        <p:nvSpPr>
          <p:cNvPr id="12" name="Text Placeholder 6"/>
          <p:cNvSpPr>
            <a:spLocks noGrp="1"/>
          </p:cNvSpPr>
          <p:nvPr>
            <p:ph type="body" sz="quarter" idx="16"/>
          </p:nvPr>
        </p:nvSpPr>
        <p:spPr>
          <a:xfrm>
            <a:off x="9335749" y="2819398"/>
            <a:ext cx="2246651" cy="3048002"/>
          </a:xfrm>
        </p:spPr>
        <p:txBody>
          <a:bodyPr tIns="91440">
            <a:noAutofit/>
          </a:bodyPr>
          <a:lstStyle>
            <a:lvl1pPr>
              <a:defRPr sz="2000" b="0"/>
            </a:lvl1pPr>
          </a:lstStyle>
          <a:p>
            <a:pPr lvl="0"/>
            <a:r>
              <a:rPr lang="en-US"/>
              <a:t>Edit Master text styles</a:t>
            </a:r>
          </a:p>
        </p:txBody>
      </p:sp>
      <p:sp>
        <p:nvSpPr>
          <p:cNvPr id="14" name="TextBox 13"/>
          <p:cNvSpPr txBox="1"/>
          <p:nvPr userDrawn="1"/>
        </p:nvSpPr>
        <p:spPr>
          <a:xfrm>
            <a:off x="619225"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userDrawn="1"/>
        </p:nvSpPr>
        <p:spPr>
          <a:xfrm>
            <a:off x="3446056" y="160019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userDrawn="1"/>
        </p:nvSpPr>
        <p:spPr>
          <a:xfrm>
            <a:off x="6274148" y="160020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userDrawn="1"/>
        </p:nvCxnSpPr>
        <p:spPr>
          <a:xfrm>
            <a:off x="879107" y="2119551"/>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3705938" y="2119548"/>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532770" y="2119549"/>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a:stCxn id="14" idx="6"/>
            <a:endCxn id="16" idx="2"/>
          </p:cNvCxnSpPr>
          <p:nvPr userDrawn="1"/>
        </p:nvCxnSpPr>
        <p:spPr>
          <a:xfrm flipV="1">
            <a:off x="1138989" y="1859874"/>
            <a:ext cx="2307067"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4" name="TextBox 613"/>
          <p:cNvSpPr txBox="1"/>
          <p:nvPr userDrawn="1"/>
        </p:nvSpPr>
        <p:spPr>
          <a:xfrm>
            <a:off x="9100979" y="1609940"/>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userDrawn="1"/>
        </p:nvCxnSpPr>
        <p:spPr>
          <a:xfrm>
            <a:off x="9359601" y="2129289"/>
            <a:ext cx="0" cy="699849"/>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6" idx="6"/>
            <a:endCxn id="19" idx="2"/>
          </p:cNvCxnSpPr>
          <p:nvPr userDrawn="1"/>
        </p:nvCxnSpPr>
        <p:spPr>
          <a:xfrm>
            <a:off x="3965820" y="1859874"/>
            <a:ext cx="2308328" cy="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9" idx="6"/>
            <a:endCxn id="614" idx="2"/>
          </p:cNvCxnSpPr>
          <p:nvPr userDrawn="1"/>
        </p:nvCxnSpPr>
        <p:spPr>
          <a:xfrm>
            <a:off x="6793912" y="1859876"/>
            <a:ext cx="2307067" cy="97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7"/>
          </p:nvPr>
        </p:nvSpPr>
        <p:spPr/>
        <p:txBody>
          <a:bodyPr/>
          <a:lstStyle/>
          <a:p>
            <a:r>
              <a:rPr lang="en-US"/>
              <a:t>BT Platfom PI Planning | June 26-27,2018 | Aptiv Confidential</a:t>
            </a:r>
            <a:endParaRPr lang="en-US" dirty="0"/>
          </a:p>
        </p:txBody>
      </p:sp>
      <p:sp>
        <p:nvSpPr>
          <p:cNvPr id="8" name="Slide Number Placeholder 7"/>
          <p:cNvSpPr>
            <a:spLocks noGrp="1"/>
          </p:cNvSpPr>
          <p:nvPr>
            <p:ph type="sldNum" sz="quarter" idx="18"/>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75156" y="1610136"/>
            <a:ext cx="3054096" cy="1517904"/>
          </a:xfrm>
        </p:spPr>
        <p:txBody>
          <a:bodyPr tIns="0" bIns="91440" anchor="b">
            <a:noAutofit/>
          </a:bodyPr>
          <a:lstStyle>
            <a:lvl1pPr>
              <a:defRPr sz="1800" b="0"/>
            </a:lvl1pPr>
          </a:lstStyle>
          <a:p>
            <a:pPr lvl="0"/>
            <a:r>
              <a:rPr lang="en-US"/>
              <a:t>Edit Master text styles</a:t>
            </a:r>
          </a:p>
        </p:txBody>
      </p:sp>
      <p:sp>
        <p:nvSpPr>
          <p:cNvPr id="12" name="Text Placeholder 6"/>
          <p:cNvSpPr>
            <a:spLocks noGrp="1"/>
          </p:cNvSpPr>
          <p:nvPr>
            <p:ph type="body" sz="quarter" idx="16"/>
          </p:nvPr>
        </p:nvSpPr>
        <p:spPr>
          <a:xfrm>
            <a:off x="8547651" y="1610136"/>
            <a:ext cx="3054096" cy="1517904"/>
          </a:xfrm>
        </p:spPr>
        <p:txBody>
          <a:bodyPr tIns="0" bIns="91440" anchor="b">
            <a:noAutofit/>
          </a:bodyPr>
          <a:lstStyle>
            <a:lvl1pPr>
              <a:defRPr sz="1800" b="0"/>
            </a:lvl1pPr>
          </a:lstStyle>
          <a:p>
            <a:pPr lvl="0"/>
            <a:r>
              <a:rPr lang="en-US"/>
              <a:t>Edit Master text styles</a:t>
            </a:r>
          </a:p>
        </p:txBody>
      </p:sp>
      <p:sp>
        <p:nvSpPr>
          <p:cNvPr id="14" name="TextBox 13"/>
          <p:cNvSpPr txBox="1"/>
          <p:nvPr userDrawn="1"/>
        </p:nvSpPr>
        <p:spPr>
          <a:xfrm>
            <a:off x="635414"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userDrawn="1"/>
        </p:nvSpPr>
        <p:spPr>
          <a:xfrm>
            <a:off x="2550160"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userDrawn="1"/>
        </p:nvSpPr>
        <p:spPr>
          <a:xfrm>
            <a:off x="4464906"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userDrawn="1"/>
        </p:nvCxnSpPr>
        <p:spPr>
          <a:xfrm flipV="1">
            <a:off x="895296"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810042"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14" name="TextBox 613"/>
          <p:cNvSpPr txBox="1"/>
          <p:nvPr userDrawn="1"/>
        </p:nvSpPr>
        <p:spPr>
          <a:xfrm>
            <a:off x="6379652"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userDrawn="1"/>
        </p:nvCxnSpPr>
        <p:spPr>
          <a:xfrm>
            <a:off x="6639534"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724788"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Text Placeholder 6"/>
          <p:cNvSpPr>
            <a:spLocks noGrp="1"/>
          </p:cNvSpPr>
          <p:nvPr>
            <p:ph type="body" sz="quarter" idx="17"/>
          </p:nvPr>
        </p:nvSpPr>
        <p:spPr>
          <a:xfrm>
            <a:off x="4711404" y="1610136"/>
            <a:ext cx="3054096" cy="1517904"/>
          </a:xfrm>
        </p:spPr>
        <p:txBody>
          <a:bodyPr tIns="0" bIns="91440" anchor="b">
            <a:noAutofit/>
          </a:bodyPr>
          <a:lstStyle>
            <a:lvl1pPr>
              <a:defRPr sz="1800" b="0"/>
            </a:lvl1pPr>
          </a:lstStyle>
          <a:p>
            <a:pPr lvl="0"/>
            <a:r>
              <a:rPr lang="en-US"/>
              <a:t>Edit Master text styles</a:t>
            </a:r>
          </a:p>
        </p:txBody>
      </p:sp>
      <p:sp>
        <p:nvSpPr>
          <p:cNvPr id="30" name="TextBox 29"/>
          <p:cNvSpPr txBox="1"/>
          <p:nvPr userDrawn="1"/>
        </p:nvSpPr>
        <p:spPr>
          <a:xfrm>
            <a:off x="8294396" y="3601728"/>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5</a:t>
            </a:r>
          </a:p>
        </p:txBody>
      </p:sp>
      <p:cxnSp>
        <p:nvCxnSpPr>
          <p:cNvPr id="31" name="Straight Connector 30"/>
          <p:cNvCxnSpPr/>
          <p:nvPr userDrawn="1"/>
        </p:nvCxnSpPr>
        <p:spPr>
          <a:xfrm flipV="1">
            <a:off x="8554278"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8"/>
          </p:nvPr>
        </p:nvSpPr>
        <p:spPr>
          <a:xfrm>
            <a:off x="2801904" y="4594767"/>
            <a:ext cx="3054096" cy="1517904"/>
          </a:xfrm>
        </p:spPr>
        <p:txBody>
          <a:bodyPr tIns="91440">
            <a:noAutofit/>
          </a:bodyPr>
          <a:lstStyle>
            <a:lvl1pPr>
              <a:defRPr sz="1800" b="0"/>
            </a:lvl1pPr>
          </a:lstStyle>
          <a:p>
            <a:pPr lvl="0"/>
            <a:r>
              <a:rPr lang="en-US"/>
              <a:t>Edit Master text styles</a:t>
            </a:r>
          </a:p>
        </p:txBody>
      </p:sp>
      <p:sp>
        <p:nvSpPr>
          <p:cNvPr id="33" name="Text Placeholder 6"/>
          <p:cNvSpPr>
            <a:spLocks noGrp="1"/>
          </p:cNvSpPr>
          <p:nvPr>
            <p:ph type="body" sz="quarter" idx="19"/>
          </p:nvPr>
        </p:nvSpPr>
        <p:spPr>
          <a:xfrm>
            <a:off x="6638152" y="4594767"/>
            <a:ext cx="3054096" cy="1517904"/>
          </a:xfrm>
        </p:spPr>
        <p:txBody>
          <a:bodyPr tIns="91440">
            <a:noAutofit/>
          </a:bodyPr>
          <a:lstStyle>
            <a:lvl1pPr>
              <a:defRPr sz="1800" b="0"/>
            </a:lvl1pPr>
          </a:lstStyle>
          <a:p>
            <a:pPr lvl="0"/>
            <a:r>
              <a:rPr lang="en-US"/>
              <a:t>Edit Master text styles</a:t>
            </a:r>
          </a:p>
        </p:txBody>
      </p:sp>
      <p:cxnSp>
        <p:nvCxnSpPr>
          <p:cNvPr id="8" name="Straight Connector 7"/>
          <p:cNvCxnSpPr>
            <a:stCxn id="14" idx="6"/>
            <a:endCxn id="16" idx="2"/>
          </p:cNvCxnSpPr>
          <p:nvPr userDrawn="1"/>
        </p:nvCxnSpPr>
        <p:spPr>
          <a:xfrm>
            <a:off x="1155178"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6"/>
            <a:endCxn id="19" idx="2"/>
          </p:cNvCxnSpPr>
          <p:nvPr userDrawn="1"/>
        </p:nvCxnSpPr>
        <p:spPr>
          <a:xfrm>
            <a:off x="3069924"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6"/>
            <a:endCxn id="614" idx="2"/>
          </p:cNvCxnSpPr>
          <p:nvPr userDrawn="1"/>
        </p:nvCxnSpPr>
        <p:spPr>
          <a:xfrm>
            <a:off x="4984670" y="3861404"/>
            <a:ext cx="13949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14" idx="6"/>
            <a:endCxn id="30" idx="2"/>
          </p:cNvCxnSpPr>
          <p:nvPr userDrawn="1"/>
        </p:nvCxnSpPr>
        <p:spPr>
          <a:xfrm>
            <a:off x="6899416" y="3861404"/>
            <a:ext cx="13949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20"/>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 step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881407" y="1611081"/>
            <a:ext cx="2562557" cy="1517904"/>
          </a:xfrm>
        </p:spPr>
        <p:txBody>
          <a:bodyPr tIns="0" bIns="91440" anchor="b">
            <a:noAutofit/>
          </a:bodyPr>
          <a:lstStyle>
            <a:lvl1pPr>
              <a:defRPr sz="1600" b="0"/>
            </a:lvl1pPr>
          </a:lstStyle>
          <a:p>
            <a:pPr lvl="0"/>
            <a:r>
              <a:rPr lang="en-US"/>
              <a:t>Edit Master text styles</a:t>
            </a:r>
          </a:p>
        </p:txBody>
      </p:sp>
      <p:sp>
        <p:nvSpPr>
          <p:cNvPr id="12" name="Text Placeholder 6"/>
          <p:cNvSpPr>
            <a:spLocks noGrp="1"/>
          </p:cNvSpPr>
          <p:nvPr>
            <p:ph type="body" sz="quarter" idx="16"/>
          </p:nvPr>
        </p:nvSpPr>
        <p:spPr>
          <a:xfrm>
            <a:off x="7389315" y="1611081"/>
            <a:ext cx="2562557" cy="1517904"/>
          </a:xfrm>
        </p:spPr>
        <p:txBody>
          <a:bodyPr tIns="0" bIns="91440" anchor="b">
            <a:noAutofit/>
          </a:bodyPr>
          <a:lstStyle>
            <a:lvl1pPr>
              <a:defRPr sz="1600" b="0"/>
            </a:lvl1pPr>
          </a:lstStyle>
          <a:p>
            <a:pPr lvl="0"/>
            <a:r>
              <a:rPr lang="en-US"/>
              <a:t>Edit Master text styles</a:t>
            </a:r>
          </a:p>
        </p:txBody>
      </p:sp>
      <p:sp>
        <p:nvSpPr>
          <p:cNvPr id="14" name="TextBox 13"/>
          <p:cNvSpPr txBox="1"/>
          <p:nvPr userDrawn="1"/>
        </p:nvSpPr>
        <p:spPr>
          <a:xfrm>
            <a:off x="635414"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1</a:t>
            </a:r>
          </a:p>
        </p:txBody>
      </p:sp>
      <p:sp>
        <p:nvSpPr>
          <p:cNvPr id="16" name="TextBox 15"/>
          <p:cNvSpPr txBox="1"/>
          <p:nvPr userDrawn="1"/>
        </p:nvSpPr>
        <p:spPr>
          <a:xfrm>
            <a:off x="2263193"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2</a:t>
            </a:r>
          </a:p>
        </p:txBody>
      </p:sp>
      <p:sp>
        <p:nvSpPr>
          <p:cNvPr id="19" name="TextBox 18"/>
          <p:cNvSpPr txBox="1"/>
          <p:nvPr userDrawn="1"/>
        </p:nvSpPr>
        <p:spPr>
          <a:xfrm>
            <a:off x="3890972"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3</a:t>
            </a:r>
          </a:p>
        </p:txBody>
      </p:sp>
      <p:cxnSp>
        <p:nvCxnSpPr>
          <p:cNvPr id="24" name="Straight Connector 23"/>
          <p:cNvCxnSpPr/>
          <p:nvPr userDrawn="1"/>
        </p:nvCxnSpPr>
        <p:spPr>
          <a:xfrm flipV="1">
            <a:off x="895296" y="3145387"/>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508384"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14" name="TextBox 613"/>
          <p:cNvSpPr txBox="1"/>
          <p:nvPr userDrawn="1"/>
        </p:nvSpPr>
        <p:spPr>
          <a:xfrm>
            <a:off x="5518751"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4</a:t>
            </a:r>
          </a:p>
        </p:txBody>
      </p:sp>
      <p:cxnSp>
        <p:nvCxnSpPr>
          <p:cNvPr id="615" name="Straight Connector 614"/>
          <p:cNvCxnSpPr/>
          <p:nvPr userDrawn="1"/>
        </p:nvCxnSpPr>
        <p:spPr>
          <a:xfrm>
            <a:off x="5773725" y="4118716"/>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155763" y="3143024"/>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9" name="Text Placeholder 6"/>
          <p:cNvSpPr>
            <a:spLocks noGrp="1"/>
          </p:cNvSpPr>
          <p:nvPr>
            <p:ph type="body" sz="quarter" idx="17"/>
          </p:nvPr>
        </p:nvSpPr>
        <p:spPr>
          <a:xfrm>
            <a:off x="4135361" y="1611081"/>
            <a:ext cx="2562557" cy="1517904"/>
          </a:xfrm>
        </p:spPr>
        <p:txBody>
          <a:bodyPr tIns="0" bIns="91440" anchor="b">
            <a:noAutofit/>
          </a:bodyPr>
          <a:lstStyle>
            <a:lvl1pPr>
              <a:defRPr sz="1600" b="0"/>
            </a:lvl1pPr>
          </a:lstStyle>
          <a:p>
            <a:pPr lvl="0"/>
            <a:r>
              <a:rPr lang="en-US"/>
              <a:t>Edit Master text styles</a:t>
            </a:r>
          </a:p>
        </p:txBody>
      </p:sp>
      <p:sp>
        <p:nvSpPr>
          <p:cNvPr id="30" name="TextBox 29"/>
          <p:cNvSpPr txBox="1"/>
          <p:nvPr userDrawn="1"/>
        </p:nvSpPr>
        <p:spPr>
          <a:xfrm>
            <a:off x="7146530"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5</a:t>
            </a:r>
          </a:p>
        </p:txBody>
      </p:sp>
      <p:cxnSp>
        <p:nvCxnSpPr>
          <p:cNvPr id="31" name="Straight Connector 30"/>
          <p:cNvCxnSpPr/>
          <p:nvPr userDrawn="1"/>
        </p:nvCxnSpPr>
        <p:spPr>
          <a:xfrm flipV="1">
            <a:off x="7416229" y="3143024"/>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8"/>
          </p:nvPr>
        </p:nvSpPr>
        <p:spPr>
          <a:xfrm>
            <a:off x="2508384" y="4595712"/>
            <a:ext cx="2562557" cy="1517904"/>
          </a:xfrm>
        </p:spPr>
        <p:txBody>
          <a:bodyPr tIns="91440">
            <a:noAutofit/>
          </a:bodyPr>
          <a:lstStyle>
            <a:lvl1pPr>
              <a:defRPr sz="1600" b="0"/>
            </a:lvl1pPr>
          </a:lstStyle>
          <a:p>
            <a:pPr lvl="0"/>
            <a:r>
              <a:rPr lang="en-US"/>
              <a:t>Edit Master text styles</a:t>
            </a:r>
          </a:p>
        </p:txBody>
      </p:sp>
      <p:sp>
        <p:nvSpPr>
          <p:cNvPr id="33" name="Text Placeholder 6"/>
          <p:cNvSpPr>
            <a:spLocks noGrp="1"/>
          </p:cNvSpPr>
          <p:nvPr>
            <p:ph type="body" sz="quarter" idx="19"/>
          </p:nvPr>
        </p:nvSpPr>
        <p:spPr>
          <a:xfrm>
            <a:off x="5762338" y="4595712"/>
            <a:ext cx="2562557" cy="1517904"/>
          </a:xfrm>
        </p:spPr>
        <p:txBody>
          <a:bodyPr tIns="91440">
            <a:noAutofit/>
          </a:bodyPr>
          <a:lstStyle>
            <a:lvl1pPr>
              <a:defRPr sz="1600" b="0"/>
            </a:lvl1pPr>
          </a:lstStyle>
          <a:p>
            <a:pPr lvl="0"/>
            <a:r>
              <a:rPr lang="en-US"/>
              <a:t>Edit Master text styles</a:t>
            </a:r>
          </a:p>
        </p:txBody>
      </p:sp>
      <p:cxnSp>
        <p:nvCxnSpPr>
          <p:cNvPr id="8" name="Straight Connector 7"/>
          <p:cNvCxnSpPr>
            <a:stCxn id="14" idx="6"/>
            <a:endCxn id="16" idx="2"/>
          </p:cNvCxnSpPr>
          <p:nvPr userDrawn="1"/>
        </p:nvCxnSpPr>
        <p:spPr>
          <a:xfrm>
            <a:off x="1155178"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6" idx="6"/>
            <a:endCxn id="19" idx="2"/>
          </p:cNvCxnSpPr>
          <p:nvPr userDrawn="1"/>
        </p:nvCxnSpPr>
        <p:spPr>
          <a:xfrm>
            <a:off x="2782957"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6"/>
            <a:endCxn id="614" idx="2"/>
          </p:cNvCxnSpPr>
          <p:nvPr userDrawn="1"/>
        </p:nvCxnSpPr>
        <p:spPr>
          <a:xfrm>
            <a:off x="4410736"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14" idx="6"/>
            <a:endCxn id="30" idx="2"/>
          </p:cNvCxnSpPr>
          <p:nvPr userDrawn="1"/>
        </p:nvCxnSpPr>
        <p:spPr>
          <a:xfrm>
            <a:off x="6038515" y="3860223"/>
            <a:ext cx="110801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8774308" y="3600547"/>
            <a:ext cx="519764" cy="519351"/>
          </a:xfrm>
          <a:prstGeom prst="ellipse">
            <a:avLst/>
          </a:prstGeom>
          <a:noFill/>
          <a:ln w="19050">
            <a:solidFill>
              <a:schemeClr val="accent1"/>
            </a:solidFill>
          </a:ln>
        </p:spPr>
        <p:txBody>
          <a:bodyPr wrap="square" rtlCol="0" anchor="ctr">
            <a:spAutoFit/>
          </a:bodyPr>
          <a:lstStyle/>
          <a:p>
            <a:pPr algn="ctr"/>
            <a:r>
              <a:rPr lang="en-US" dirty="0">
                <a:solidFill>
                  <a:schemeClr val="accent1"/>
                </a:solidFill>
              </a:rPr>
              <a:t>6</a:t>
            </a:r>
          </a:p>
        </p:txBody>
      </p:sp>
      <p:cxnSp>
        <p:nvCxnSpPr>
          <p:cNvPr id="34" name="Straight Connector 33"/>
          <p:cNvCxnSpPr/>
          <p:nvPr userDrawn="1"/>
        </p:nvCxnSpPr>
        <p:spPr>
          <a:xfrm>
            <a:off x="9034190" y="4121025"/>
            <a:ext cx="0" cy="457200"/>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5" name="Text Placeholder 6"/>
          <p:cNvSpPr>
            <a:spLocks noGrp="1"/>
          </p:cNvSpPr>
          <p:nvPr>
            <p:ph type="body" sz="quarter" idx="20"/>
          </p:nvPr>
        </p:nvSpPr>
        <p:spPr>
          <a:xfrm>
            <a:off x="9016290" y="4575916"/>
            <a:ext cx="2562557" cy="1517904"/>
          </a:xfrm>
        </p:spPr>
        <p:txBody>
          <a:bodyPr tIns="91440">
            <a:noAutofit/>
          </a:bodyPr>
          <a:lstStyle>
            <a:lvl1pPr>
              <a:defRPr sz="1600" b="0"/>
            </a:lvl1pPr>
          </a:lstStyle>
          <a:p>
            <a:pPr lvl="0"/>
            <a:r>
              <a:rPr lang="en-US"/>
              <a:t>Edit Master text styles</a:t>
            </a:r>
          </a:p>
        </p:txBody>
      </p:sp>
      <p:cxnSp>
        <p:nvCxnSpPr>
          <p:cNvPr id="22" name="Straight Connector 21"/>
          <p:cNvCxnSpPr>
            <a:stCxn id="30" idx="6"/>
            <a:endCxn id="26" idx="2"/>
          </p:cNvCxnSpPr>
          <p:nvPr userDrawn="1"/>
        </p:nvCxnSpPr>
        <p:spPr>
          <a:xfrm>
            <a:off x="7666294" y="3860223"/>
            <a:ext cx="110801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21"/>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22"/>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 Right Image Full Bleed">
    <p:bg>
      <p:bgRef idx="1001">
        <a:schemeClr val="bg1"/>
      </p:bgRef>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6096000" cy="6858000"/>
          </a:xfrm>
          <a:solidFill>
            <a:schemeClr val="accent4"/>
          </a:solidFill>
        </p:spPr>
        <p:txBody>
          <a:bodyPr/>
          <a:lstStyle/>
          <a:p>
            <a:r>
              <a:rPr lang="en-US"/>
              <a:t>Click icon to add picture</a:t>
            </a:r>
            <a:endParaRPr lang="en-US" dirty="0"/>
          </a:p>
        </p:txBody>
      </p:sp>
      <p:sp>
        <p:nvSpPr>
          <p:cNvPr id="2" name="Title 1"/>
          <p:cNvSpPr>
            <a:spLocks noGrp="1"/>
          </p:cNvSpPr>
          <p:nvPr>
            <p:ph type="title"/>
          </p:nvPr>
        </p:nvSpPr>
        <p:spPr>
          <a:xfrm>
            <a:off x="6400800" y="381001"/>
            <a:ext cx="5181600" cy="923920"/>
          </a:xfrm>
        </p:spPr>
        <p:txBody>
          <a:bodyPr/>
          <a:lstStyle/>
          <a:p>
            <a:r>
              <a:rPr lang="en-US"/>
              <a:t>Click to edit Master title style</a:t>
            </a:r>
            <a:endParaRPr lang="en-US" dirty="0"/>
          </a:p>
        </p:txBody>
      </p:sp>
      <p:sp>
        <p:nvSpPr>
          <p:cNvPr id="11" name="Text Placeholder 10"/>
          <p:cNvSpPr>
            <a:spLocks noGrp="1"/>
          </p:cNvSpPr>
          <p:nvPr>
            <p:ph type="body" sz="quarter" idx="19"/>
          </p:nvPr>
        </p:nvSpPr>
        <p:spPr>
          <a:xfrm>
            <a:off x="6400800" y="1905000"/>
            <a:ext cx="5181600" cy="3962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20"/>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21"/>
          </p:nvPr>
        </p:nvSpPr>
        <p:spPr/>
        <p:txBody>
          <a:bodyPr/>
          <a:lstStyle/>
          <a:p>
            <a:fld id="{B6D1532F-61F1-B941-ACDF-6BC65E0B4055}"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ll Out + Right Image Full Bleed">
    <p:bg>
      <p:bgRef idx="1001">
        <a:schemeClr val="bg1"/>
      </p:bgRef>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6096000" cy="6858000"/>
          </a:xfrm>
          <a:solidFill>
            <a:schemeClr val="accent4"/>
          </a:solidFill>
        </p:spPr>
        <p:txBody>
          <a:bodyPr/>
          <a:lstStyle/>
          <a:p>
            <a:r>
              <a:rPr lang="en-US"/>
              <a:t>Click icon to add picture</a:t>
            </a:r>
            <a:endParaRPr lang="en-US" dirty="0"/>
          </a:p>
        </p:txBody>
      </p:sp>
      <p:sp>
        <p:nvSpPr>
          <p:cNvPr id="11" name="Text Placeholder 10"/>
          <p:cNvSpPr>
            <a:spLocks noGrp="1"/>
          </p:cNvSpPr>
          <p:nvPr>
            <p:ph type="body" sz="quarter" idx="19"/>
          </p:nvPr>
        </p:nvSpPr>
        <p:spPr>
          <a:xfrm>
            <a:off x="6400800" y="685800"/>
            <a:ext cx="5181600" cy="54864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20"/>
          </p:nvPr>
        </p:nvSpPr>
        <p:spPr/>
        <p:txBody>
          <a:bodyPr/>
          <a:lstStyle/>
          <a:p>
            <a:r>
              <a:rPr lang="en-US"/>
              <a:t>BT Platfom PI Planning | June 26-27,2018 | Aptiv Confidential</a:t>
            </a:r>
            <a:endParaRPr lang="en-US" dirty="0"/>
          </a:p>
        </p:txBody>
      </p:sp>
      <p:sp>
        <p:nvSpPr>
          <p:cNvPr id="5" name="Slide Number Placeholder 4"/>
          <p:cNvSpPr>
            <a:spLocks noGrp="1"/>
          </p:cNvSpPr>
          <p:nvPr>
            <p:ph type="sldNum" sz="quarter" idx="21"/>
          </p:nvPr>
        </p:nvSpPr>
        <p:spPr/>
        <p:txBody>
          <a:bodyPr/>
          <a:lstStyle/>
          <a:p>
            <a:fld id="{B6D1532F-61F1-B941-ACDF-6BC65E0B4055}"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black">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
        <p:nvSpPr>
          <p:cNvPr id="2" name="Footer Placeholder 1"/>
          <p:cNvSpPr>
            <a:spLocks noGrp="1"/>
          </p:cNvSpPr>
          <p:nvPr>
            <p:ph type="ftr" sz="quarter" idx="13"/>
          </p:nvPr>
        </p:nvSpPr>
        <p:spPr/>
        <p:txBody>
          <a:bodyPr/>
          <a:lstStyle/>
          <a:p>
            <a:r>
              <a:rPr lang="en-US"/>
              <a:t>BT Platfom PI Planning | June 26-27,2018 | Aptiv Confidential</a:t>
            </a:r>
            <a:endParaRPr lang="en-US" dirty="0"/>
          </a:p>
        </p:txBody>
      </p:sp>
      <p:sp>
        <p:nvSpPr>
          <p:cNvPr id="5" name="Slide Number Placeholder 4"/>
          <p:cNvSpPr>
            <a:spLocks noGrp="1"/>
          </p:cNvSpPr>
          <p:nvPr>
            <p:ph type="sldNum" sz="quarter" idx="14"/>
          </p:nvPr>
        </p:nvSpPr>
        <p:spPr/>
        <p:txBody>
          <a:bodyPr/>
          <a:lstStyle/>
          <a:p>
            <a:fld id="{B6D1532F-61F1-B941-ACDF-6BC65E0B405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content whit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 content black">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BT Platfom PI Planning | June 26-27,2018 | Aptiv Confidential</a:t>
            </a:r>
            <a:endParaRPr lang="en-US" dirty="0"/>
          </a:p>
        </p:txBody>
      </p:sp>
      <p:sp>
        <p:nvSpPr>
          <p:cNvPr id="7" name="Slide Number Placeholder 6"/>
          <p:cNvSpPr>
            <a:spLocks noGrp="1"/>
          </p:cNvSpPr>
          <p:nvPr>
            <p:ph type="sldNum" sz="quarter" idx="11"/>
          </p:nvPr>
        </p:nvSpPr>
        <p:spPr/>
        <p:txBody>
          <a:bodyPr/>
          <a:lstStyle/>
          <a:p>
            <a:fld id="{B6D1532F-61F1-B941-ACDF-6BC65E0B4055}"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blue">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 name="Footer Placeholder 1"/>
          <p:cNvSpPr>
            <a:spLocks noGrp="1"/>
          </p:cNvSpPr>
          <p:nvPr>
            <p:ph type="ftr" sz="quarter" idx="10"/>
          </p:nvPr>
        </p:nvSpPr>
        <p:spPr/>
        <p:txBody>
          <a:bodyPr/>
          <a:lstStyle>
            <a:lvl1pPr>
              <a:defRPr>
                <a:solidFill>
                  <a:schemeClr val="accent4"/>
                </a:solidFill>
              </a:defRPr>
            </a:lvl1pPr>
          </a:lstStyle>
          <a:p>
            <a:r>
              <a:rPr lang="en-US"/>
              <a:t>BT Platfom PI Planning | June 26-27,2018 | Aptiv Confidential</a:t>
            </a:r>
            <a:endParaRPr lang="en-US" dirty="0"/>
          </a:p>
        </p:txBody>
      </p:sp>
      <p:sp>
        <p:nvSpPr>
          <p:cNvPr id="6" name="Slide Number Placeholder 5"/>
          <p:cNvSpPr>
            <a:spLocks noGrp="1"/>
          </p:cNvSpPr>
          <p:nvPr>
            <p:ph type="sldNum" sz="quarter" idx="11"/>
          </p:nvPr>
        </p:nvSpPr>
        <p:spPr/>
        <p:txBody>
          <a:bodyPr/>
          <a:lstStyle>
            <a:lvl1pPr>
              <a:defRPr>
                <a:solidFill>
                  <a:schemeClr val="accent4"/>
                </a:solidFill>
              </a:defRPr>
            </a:lvl1pPr>
          </a:lstStyle>
          <a:p>
            <a:fld id="{B6D1532F-61F1-B941-ACDF-6BC65E0B405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ontent white + takeawa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1"/>
          </p:nvPr>
        </p:nvSpPr>
        <p:spPr/>
        <p:txBody>
          <a:bodyPr/>
          <a:lstStyle/>
          <a:p>
            <a:fld id="{B6D1532F-61F1-B941-ACDF-6BC65E0B4055}" type="slidenum">
              <a:rPr lang="en-US" smtClean="0"/>
              <a:pPr/>
              <a:t>‹#›</a:t>
            </a:fld>
            <a:endParaRPr lang="en-US" dirty="0"/>
          </a:p>
        </p:txBody>
      </p:sp>
      <p:sp>
        <p:nvSpPr>
          <p:cNvPr id="7" name="Content Placeholder 3"/>
          <p:cNvSpPr>
            <a:spLocks noGrp="1"/>
          </p:cNvSpPr>
          <p:nvPr>
            <p:ph sz="quarter" idx="21"/>
          </p:nvPr>
        </p:nvSpPr>
        <p:spPr>
          <a:xfrm>
            <a:off x="609600" y="5562600"/>
            <a:ext cx="10969625" cy="609600"/>
          </a:xfrm>
          <a:solidFill>
            <a:schemeClr val="accent6"/>
          </a:solidFill>
        </p:spPr>
        <p:txBody>
          <a:bodyPr lIns="182880" tIns="182880" rIns="182880" bIns="182880" anchor="ctr">
            <a:normAutofit/>
          </a:bodyPr>
          <a:lstStyle>
            <a:lvl1pPr>
              <a:defRPr sz="2400">
                <a:solidFill>
                  <a:schemeClr val="bg1"/>
                </a:solidFill>
              </a:defRPr>
            </a:lvl1pPr>
          </a:lstStyle>
          <a:p>
            <a:pPr lvl="0"/>
            <a:r>
              <a:rPr lang="en-US"/>
              <a:t>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blac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7843" y="6303831"/>
            <a:ext cx="1600200" cy="36040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tx2"/>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Body text wide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265471" y="1133953"/>
            <a:ext cx="10969246" cy="4940709"/>
          </a:xfrm>
        </p:spPr>
        <p:txBody>
          <a:bodyPr bIns="18288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66505" y="442015"/>
            <a:ext cx="10969247" cy="471942"/>
          </a:xfrm>
        </p:spPr>
        <p:txBody>
          <a:bodyPr/>
          <a:lstStyle>
            <a:lvl1pPr>
              <a:defRPr sz="2800" b="0"/>
            </a:lvl1pPr>
          </a:lstStyle>
          <a:p>
            <a:r>
              <a:rPr lang="en-US" dirty="0"/>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cxnSp>
        <p:nvCxnSpPr>
          <p:cNvPr id="8" name="Straight Connector 7"/>
          <p:cNvCxnSpPr/>
          <p:nvPr userDrawn="1"/>
        </p:nvCxnSpPr>
        <p:spPr>
          <a:xfrm>
            <a:off x="265471" y="943897"/>
            <a:ext cx="11503742" cy="0"/>
          </a:xfrm>
          <a:prstGeom prst="line">
            <a:avLst/>
          </a:prstGeom>
          <a:ln w="28575">
            <a:solidFill>
              <a:srgbClr val="00AC9F"/>
            </a:solidFill>
          </a:ln>
        </p:spPr>
        <p:style>
          <a:lnRef idx="1">
            <a:schemeClr val="accent1"/>
          </a:lnRef>
          <a:fillRef idx="0">
            <a:schemeClr val="accent1"/>
          </a:fillRef>
          <a:effectRef idx="0">
            <a:schemeClr val="accent1"/>
          </a:effectRef>
          <a:fontRef idx="minor">
            <a:schemeClr val="tx1"/>
          </a:fontRef>
        </p:style>
      </p:cxnSp>
      <p:sp>
        <p:nvSpPr>
          <p:cNvPr id="11" name="Rectangle 5"/>
          <p:cNvSpPr txBox="1">
            <a:spLocks noChangeArrowheads="1"/>
          </p:cNvSpPr>
          <p:nvPr userDrawn="1"/>
        </p:nvSpPr>
        <p:spPr bwMode="auto">
          <a:xfrm>
            <a:off x="266505" y="-25909"/>
            <a:ext cx="11831088" cy="496888"/>
          </a:xfrm>
          <a:prstGeom prst="rect">
            <a:avLst/>
          </a:prstGeom>
          <a:noFill/>
          <a:ln>
            <a:noFill/>
          </a:ln>
          <a:effectLst/>
        </p:spPr>
        <p:txBody>
          <a:bodyPr lIns="0" tIns="0" rIns="0" bIns="0" anchor="b"/>
          <a:lstStyle>
            <a:lvl1pPr defTabSz="882650">
              <a:defRPr sz="2400">
                <a:solidFill>
                  <a:schemeClr val="tx1"/>
                </a:solidFill>
                <a:latin typeface="Times New Roman" pitchFamily="18" charset="0"/>
              </a:defRPr>
            </a:lvl1pPr>
            <a:lvl2pPr marL="742950" indent="-285750" defTabSz="882650">
              <a:defRPr sz="2400">
                <a:solidFill>
                  <a:schemeClr val="tx1"/>
                </a:solidFill>
                <a:latin typeface="Times New Roman" pitchFamily="18" charset="0"/>
              </a:defRPr>
            </a:lvl2pPr>
            <a:lvl3pPr marL="1143000" indent="-228600" defTabSz="882650">
              <a:defRPr sz="2400">
                <a:solidFill>
                  <a:schemeClr val="tx1"/>
                </a:solidFill>
                <a:latin typeface="Times New Roman" pitchFamily="18" charset="0"/>
              </a:defRPr>
            </a:lvl3pPr>
            <a:lvl4pPr marL="1600200" indent="-228600" defTabSz="882650">
              <a:defRPr sz="2400">
                <a:solidFill>
                  <a:schemeClr val="tx1"/>
                </a:solidFill>
                <a:latin typeface="Times New Roman" pitchFamily="18" charset="0"/>
              </a:defRPr>
            </a:lvl4pPr>
            <a:lvl5pPr marL="2057400" indent="-228600" defTabSz="882650">
              <a:defRPr sz="2400">
                <a:solidFill>
                  <a:schemeClr val="tx1"/>
                </a:solidFill>
                <a:latin typeface="Times New Roman" pitchFamily="18" charset="0"/>
              </a:defRPr>
            </a:lvl5pPr>
            <a:lvl6pPr marL="2514600" indent="-228600" defTabSz="882650" eaLnBrk="0" fontAlgn="base" hangingPunct="0">
              <a:spcBef>
                <a:spcPct val="0"/>
              </a:spcBef>
              <a:spcAft>
                <a:spcPct val="0"/>
              </a:spcAft>
              <a:defRPr sz="2400">
                <a:solidFill>
                  <a:schemeClr val="tx1"/>
                </a:solidFill>
                <a:latin typeface="Times New Roman" pitchFamily="18" charset="0"/>
              </a:defRPr>
            </a:lvl6pPr>
            <a:lvl7pPr marL="2971800" indent="-228600" defTabSz="882650" eaLnBrk="0" fontAlgn="base" hangingPunct="0">
              <a:spcBef>
                <a:spcPct val="0"/>
              </a:spcBef>
              <a:spcAft>
                <a:spcPct val="0"/>
              </a:spcAft>
              <a:defRPr sz="2400">
                <a:solidFill>
                  <a:schemeClr val="tx1"/>
                </a:solidFill>
                <a:latin typeface="Times New Roman" pitchFamily="18" charset="0"/>
              </a:defRPr>
            </a:lvl7pPr>
            <a:lvl8pPr marL="3429000" indent="-228600" defTabSz="882650" eaLnBrk="0" fontAlgn="base" hangingPunct="0">
              <a:spcBef>
                <a:spcPct val="0"/>
              </a:spcBef>
              <a:spcAft>
                <a:spcPct val="0"/>
              </a:spcAft>
              <a:defRPr sz="2400">
                <a:solidFill>
                  <a:schemeClr val="tx1"/>
                </a:solidFill>
                <a:latin typeface="Times New Roman" pitchFamily="18" charset="0"/>
              </a:defRPr>
            </a:lvl8pPr>
            <a:lvl9pPr marL="3886200" indent="-228600" defTabSz="882650" eaLnBrk="0" fontAlgn="base" hangingPunct="0">
              <a:spcBef>
                <a:spcPct val="0"/>
              </a:spcBef>
              <a:spcAft>
                <a:spcPct val="0"/>
              </a:spcAft>
              <a:defRPr sz="2400">
                <a:solidFill>
                  <a:schemeClr val="tx1"/>
                </a:solidFill>
                <a:latin typeface="Times New Roman" pitchFamily="18" charset="0"/>
              </a:defRPr>
            </a:lvl9pPr>
          </a:lstStyle>
          <a:p>
            <a:r>
              <a:rPr lang="en-US" altLang="zh-CN" sz="3000" b="1" kern="1200" dirty="0">
                <a:solidFill>
                  <a:schemeClr val="tx1"/>
                </a:solidFill>
                <a:latin typeface="Arial" charset="0"/>
                <a:ea typeface="+mn-ea"/>
                <a:cs typeface="+mn-cs"/>
              </a:rPr>
              <a:t>EV POWERTRAIN TECH OVERVIEW </a:t>
            </a:r>
            <a:endParaRPr lang="en-US" sz="3000" b="1" kern="1200" dirty="0">
              <a:solidFill>
                <a:schemeClr val="tx1"/>
              </a:solidFill>
              <a:latin typeface="Arial" charset="0"/>
              <a:ea typeface="+mn-ea"/>
              <a:cs typeface="+mn-cs"/>
            </a:endParaRPr>
          </a:p>
        </p:txBody>
      </p:sp>
    </p:spTree>
    <p:extLst>
      <p:ext uri="{BB962C8B-B14F-4D97-AF65-F5344CB8AC3E}">
        <p14:creationId xmlns:p14="http://schemas.microsoft.com/office/powerpoint/2010/main" val="1596226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Body text wide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265471" y="1133953"/>
            <a:ext cx="10969246" cy="4940709"/>
          </a:xfrm>
        </p:spPr>
        <p:txBody>
          <a:bodyPr bIns="18288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66505" y="442015"/>
            <a:ext cx="10969247" cy="471942"/>
          </a:xfrm>
        </p:spPr>
        <p:txBody>
          <a:bodyPr/>
          <a:lstStyle>
            <a:lvl1pPr>
              <a:defRPr sz="2800" b="0"/>
            </a:lvl1pPr>
          </a:lstStyle>
          <a:p>
            <a:r>
              <a:rPr lang="en-US" dirty="0"/>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cxnSp>
        <p:nvCxnSpPr>
          <p:cNvPr id="8" name="Straight Connector 7"/>
          <p:cNvCxnSpPr/>
          <p:nvPr userDrawn="1"/>
        </p:nvCxnSpPr>
        <p:spPr>
          <a:xfrm>
            <a:off x="265471" y="943897"/>
            <a:ext cx="11503742" cy="0"/>
          </a:xfrm>
          <a:prstGeom prst="line">
            <a:avLst/>
          </a:prstGeom>
          <a:ln w="28575">
            <a:solidFill>
              <a:srgbClr val="00AC9F"/>
            </a:solidFill>
          </a:ln>
        </p:spPr>
        <p:style>
          <a:lnRef idx="1">
            <a:schemeClr val="accent1"/>
          </a:lnRef>
          <a:fillRef idx="0">
            <a:schemeClr val="accent1"/>
          </a:fillRef>
          <a:effectRef idx="0">
            <a:schemeClr val="accent1"/>
          </a:effectRef>
          <a:fontRef idx="minor">
            <a:schemeClr val="tx1"/>
          </a:fontRef>
        </p:style>
      </p:cxnSp>
      <p:sp>
        <p:nvSpPr>
          <p:cNvPr id="11" name="Rectangle 5"/>
          <p:cNvSpPr txBox="1">
            <a:spLocks noChangeArrowheads="1"/>
          </p:cNvSpPr>
          <p:nvPr userDrawn="1"/>
        </p:nvSpPr>
        <p:spPr bwMode="auto">
          <a:xfrm>
            <a:off x="266505" y="-25909"/>
            <a:ext cx="11831088" cy="496888"/>
          </a:xfrm>
          <a:prstGeom prst="rect">
            <a:avLst/>
          </a:prstGeom>
          <a:noFill/>
          <a:ln>
            <a:noFill/>
          </a:ln>
          <a:effectLst/>
        </p:spPr>
        <p:txBody>
          <a:bodyPr lIns="0" tIns="0" rIns="0" bIns="0" anchor="b"/>
          <a:lstStyle>
            <a:lvl1pPr defTabSz="882650">
              <a:defRPr sz="2400">
                <a:solidFill>
                  <a:schemeClr val="tx1"/>
                </a:solidFill>
                <a:latin typeface="Times New Roman" pitchFamily="18" charset="0"/>
              </a:defRPr>
            </a:lvl1pPr>
            <a:lvl2pPr marL="742950" indent="-285750" defTabSz="882650">
              <a:defRPr sz="2400">
                <a:solidFill>
                  <a:schemeClr val="tx1"/>
                </a:solidFill>
                <a:latin typeface="Times New Roman" pitchFamily="18" charset="0"/>
              </a:defRPr>
            </a:lvl2pPr>
            <a:lvl3pPr marL="1143000" indent="-228600" defTabSz="882650">
              <a:defRPr sz="2400">
                <a:solidFill>
                  <a:schemeClr val="tx1"/>
                </a:solidFill>
                <a:latin typeface="Times New Roman" pitchFamily="18" charset="0"/>
              </a:defRPr>
            </a:lvl3pPr>
            <a:lvl4pPr marL="1600200" indent="-228600" defTabSz="882650">
              <a:defRPr sz="2400">
                <a:solidFill>
                  <a:schemeClr val="tx1"/>
                </a:solidFill>
                <a:latin typeface="Times New Roman" pitchFamily="18" charset="0"/>
              </a:defRPr>
            </a:lvl4pPr>
            <a:lvl5pPr marL="2057400" indent="-228600" defTabSz="882650">
              <a:defRPr sz="2400">
                <a:solidFill>
                  <a:schemeClr val="tx1"/>
                </a:solidFill>
                <a:latin typeface="Times New Roman" pitchFamily="18" charset="0"/>
              </a:defRPr>
            </a:lvl5pPr>
            <a:lvl6pPr marL="2514600" indent="-228600" defTabSz="882650" eaLnBrk="0" fontAlgn="base" hangingPunct="0">
              <a:spcBef>
                <a:spcPct val="0"/>
              </a:spcBef>
              <a:spcAft>
                <a:spcPct val="0"/>
              </a:spcAft>
              <a:defRPr sz="2400">
                <a:solidFill>
                  <a:schemeClr val="tx1"/>
                </a:solidFill>
                <a:latin typeface="Times New Roman" pitchFamily="18" charset="0"/>
              </a:defRPr>
            </a:lvl6pPr>
            <a:lvl7pPr marL="2971800" indent="-228600" defTabSz="882650" eaLnBrk="0" fontAlgn="base" hangingPunct="0">
              <a:spcBef>
                <a:spcPct val="0"/>
              </a:spcBef>
              <a:spcAft>
                <a:spcPct val="0"/>
              </a:spcAft>
              <a:defRPr sz="2400">
                <a:solidFill>
                  <a:schemeClr val="tx1"/>
                </a:solidFill>
                <a:latin typeface="Times New Roman" pitchFamily="18" charset="0"/>
              </a:defRPr>
            </a:lvl7pPr>
            <a:lvl8pPr marL="3429000" indent="-228600" defTabSz="882650" eaLnBrk="0" fontAlgn="base" hangingPunct="0">
              <a:spcBef>
                <a:spcPct val="0"/>
              </a:spcBef>
              <a:spcAft>
                <a:spcPct val="0"/>
              </a:spcAft>
              <a:defRPr sz="2400">
                <a:solidFill>
                  <a:schemeClr val="tx1"/>
                </a:solidFill>
                <a:latin typeface="Times New Roman" pitchFamily="18" charset="0"/>
              </a:defRPr>
            </a:lvl8pPr>
            <a:lvl9pPr marL="3886200" indent="-228600" defTabSz="882650" eaLnBrk="0" fontAlgn="base" hangingPunct="0">
              <a:spcBef>
                <a:spcPct val="0"/>
              </a:spcBef>
              <a:spcAft>
                <a:spcPct val="0"/>
              </a:spcAft>
              <a:defRPr sz="2400">
                <a:solidFill>
                  <a:schemeClr val="tx1"/>
                </a:solidFill>
                <a:latin typeface="Times New Roman" pitchFamily="18" charset="0"/>
              </a:defRPr>
            </a:lvl9pPr>
          </a:lstStyle>
          <a:p>
            <a:r>
              <a:rPr lang="en-US" altLang="zh-CN" sz="3000" b="1" kern="1200" dirty="0">
                <a:solidFill>
                  <a:schemeClr val="tx1"/>
                </a:solidFill>
                <a:latin typeface="Arial" charset="0"/>
                <a:ea typeface="+mn-ea"/>
                <a:cs typeface="+mn-cs"/>
              </a:rPr>
              <a:t>EV POWERTRAIN TECH OVERVIEW </a:t>
            </a:r>
            <a:endParaRPr lang="en-US" sz="3000" b="1" kern="1200" dirty="0">
              <a:solidFill>
                <a:schemeClr val="tx1"/>
              </a:solidFill>
              <a:latin typeface="Arial" charset="0"/>
              <a:ea typeface="+mn-ea"/>
              <a:cs typeface="+mn-cs"/>
            </a:endParaRPr>
          </a:p>
        </p:txBody>
      </p:sp>
    </p:spTree>
    <p:extLst>
      <p:ext uri="{BB962C8B-B14F-4D97-AF65-F5344CB8AC3E}">
        <p14:creationId xmlns:p14="http://schemas.microsoft.com/office/powerpoint/2010/main" val="16566004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Body text wide + takeaway">
    <p:spTree>
      <p:nvGrpSpPr>
        <p:cNvPr id="1" name=""/>
        <p:cNvGrpSpPr/>
        <p:nvPr/>
      </p:nvGrpSpPr>
      <p:grpSpPr>
        <a:xfrm>
          <a:off x="0" y="0"/>
          <a:ext cx="0" cy="0"/>
          <a:chOff x="0" y="0"/>
          <a:chExt cx="0" cy="0"/>
        </a:xfrm>
      </p:grpSpPr>
      <p:sp>
        <p:nvSpPr>
          <p:cNvPr id="9" name="Text Placeholder 5"/>
          <p:cNvSpPr>
            <a:spLocks noGrp="1"/>
          </p:cNvSpPr>
          <p:nvPr>
            <p:ph type="body" sz="quarter" idx="16"/>
          </p:nvPr>
        </p:nvSpPr>
        <p:spPr>
          <a:xfrm>
            <a:off x="265471" y="1133953"/>
            <a:ext cx="10969246" cy="4940709"/>
          </a:xfrm>
        </p:spPr>
        <p:txBody>
          <a:bodyPr bIns="18288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66505" y="442015"/>
            <a:ext cx="10969247" cy="471942"/>
          </a:xfrm>
        </p:spPr>
        <p:txBody>
          <a:bodyPr/>
          <a:lstStyle>
            <a:lvl1pPr>
              <a:defRPr sz="2800" b="0"/>
            </a:lvl1pPr>
          </a:lstStyle>
          <a:p>
            <a:r>
              <a:rPr lang="en-US" dirty="0"/>
              <a:t>Click to edit Master title style</a:t>
            </a:r>
          </a:p>
        </p:txBody>
      </p:sp>
      <p:sp>
        <p:nvSpPr>
          <p:cNvPr id="5" name="Footer Placeholder 4"/>
          <p:cNvSpPr>
            <a:spLocks noGrp="1"/>
          </p:cNvSpPr>
          <p:nvPr>
            <p:ph type="ftr" sz="quarter" idx="17"/>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8"/>
          </p:nvPr>
        </p:nvSpPr>
        <p:spPr/>
        <p:txBody>
          <a:bodyPr/>
          <a:lstStyle/>
          <a:p>
            <a:fld id="{B6D1532F-61F1-B941-ACDF-6BC65E0B4055}" type="slidenum">
              <a:rPr lang="en-US" smtClean="0"/>
              <a:pPr/>
              <a:t>‹#›</a:t>
            </a:fld>
            <a:endParaRPr lang="en-US" dirty="0"/>
          </a:p>
        </p:txBody>
      </p:sp>
      <p:cxnSp>
        <p:nvCxnSpPr>
          <p:cNvPr id="8" name="Straight Connector 7"/>
          <p:cNvCxnSpPr/>
          <p:nvPr userDrawn="1"/>
        </p:nvCxnSpPr>
        <p:spPr>
          <a:xfrm>
            <a:off x="265471" y="943897"/>
            <a:ext cx="11503742" cy="0"/>
          </a:xfrm>
          <a:prstGeom prst="line">
            <a:avLst/>
          </a:prstGeom>
          <a:ln w="28575">
            <a:solidFill>
              <a:srgbClr val="00AC9F"/>
            </a:solidFill>
          </a:ln>
        </p:spPr>
        <p:style>
          <a:lnRef idx="1">
            <a:schemeClr val="accent1"/>
          </a:lnRef>
          <a:fillRef idx="0">
            <a:schemeClr val="accent1"/>
          </a:fillRef>
          <a:effectRef idx="0">
            <a:schemeClr val="accent1"/>
          </a:effectRef>
          <a:fontRef idx="minor">
            <a:schemeClr val="tx1"/>
          </a:fontRef>
        </p:style>
      </p:cxnSp>
      <p:sp>
        <p:nvSpPr>
          <p:cNvPr id="11" name="Rectangle 5"/>
          <p:cNvSpPr txBox="1">
            <a:spLocks noChangeArrowheads="1"/>
          </p:cNvSpPr>
          <p:nvPr userDrawn="1"/>
        </p:nvSpPr>
        <p:spPr bwMode="auto">
          <a:xfrm>
            <a:off x="266505" y="-25909"/>
            <a:ext cx="11831088" cy="496888"/>
          </a:xfrm>
          <a:prstGeom prst="rect">
            <a:avLst/>
          </a:prstGeom>
          <a:noFill/>
          <a:ln>
            <a:noFill/>
          </a:ln>
          <a:effectLst/>
        </p:spPr>
        <p:txBody>
          <a:bodyPr lIns="0" tIns="0" rIns="0" bIns="0" anchor="b"/>
          <a:lstStyle>
            <a:lvl1pPr defTabSz="882650">
              <a:defRPr sz="2400">
                <a:solidFill>
                  <a:schemeClr val="tx1"/>
                </a:solidFill>
                <a:latin typeface="Times New Roman" pitchFamily="18" charset="0"/>
              </a:defRPr>
            </a:lvl1pPr>
            <a:lvl2pPr marL="742950" indent="-285750" defTabSz="882650">
              <a:defRPr sz="2400">
                <a:solidFill>
                  <a:schemeClr val="tx1"/>
                </a:solidFill>
                <a:latin typeface="Times New Roman" pitchFamily="18" charset="0"/>
              </a:defRPr>
            </a:lvl2pPr>
            <a:lvl3pPr marL="1143000" indent="-228600" defTabSz="882650">
              <a:defRPr sz="2400">
                <a:solidFill>
                  <a:schemeClr val="tx1"/>
                </a:solidFill>
                <a:latin typeface="Times New Roman" pitchFamily="18" charset="0"/>
              </a:defRPr>
            </a:lvl3pPr>
            <a:lvl4pPr marL="1600200" indent="-228600" defTabSz="882650">
              <a:defRPr sz="2400">
                <a:solidFill>
                  <a:schemeClr val="tx1"/>
                </a:solidFill>
                <a:latin typeface="Times New Roman" pitchFamily="18" charset="0"/>
              </a:defRPr>
            </a:lvl4pPr>
            <a:lvl5pPr marL="2057400" indent="-228600" defTabSz="882650">
              <a:defRPr sz="2400">
                <a:solidFill>
                  <a:schemeClr val="tx1"/>
                </a:solidFill>
                <a:latin typeface="Times New Roman" pitchFamily="18" charset="0"/>
              </a:defRPr>
            </a:lvl5pPr>
            <a:lvl6pPr marL="2514600" indent="-228600" defTabSz="882650" eaLnBrk="0" fontAlgn="base" hangingPunct="0">
              <a:spcBef>
                <a:spcPct val="0"/>
              </a:spcBef>
              <a:spcAft>
                <a:spcPct val="0"/>
              </a:spcAft>
              <a:defRPr sz="2400">
                <a:solidFill>
                  <a:schemeClr val="tx1"/>
                </a:solidFill>
                <a:latin typeface="Times New Roman" pitchFamily="18" charset="0"/>
              </a:defRPr>
            </a:lvl6pPr>
            <a:lvl7pPr marL="2971800" indent="-228600" defTabSz="882650" eaLnBrk="0" fontAlgn="base" hangingPunct="0">
              <a:spcBef>
                <a:spcPct val="0"/>
              </a:spcBef>
              <a:spcAft>
                <a:spcPct val="0"/>
              </a:spcAft>
              <a:defRPr sz="2400">
                <a:solidFill>
                  <a:schemeClr val="tx1"/>
                </a:solidFill>
                <a:latin typeface="Times New Roman" pitchFamily="18" charset="0"/>
              </a:defRPr>
            </a:lvl7pPr>
            <a:lvl8pPr marL="3429000" indent="-228600" defTabSz="882650" eaLnBrk="0" fontAlgn="base" hangingPunct="0">
              <a:spcBef>
                <a:spcPct val="0"/>
              </a:spcBef>
              <a:spcAft>
                <a:spcPct val="0"/>
              </a:spcAft>
              <a:defRPr sz="2400">
                <a:solidFill>
                  <a:schemeClr val="tx1"/>
                </a:solidFill>
                <a:latin typeface="Times New Roman" pitchFamily="18" charset="0"/>
              </a:defRPr>
            </a:lvl8pPr>
            <a:lvl9pPr marL="3886200" indent="-228600" defTabSz="882650" eaLnBrk="0" fontAlgn="base" hangingPunct="0">
              <a:spcBef>
                <a:spcPct val="0"/>
              </a:spcBef>
              <a:spcAft>
                <a:spcPct val="0"/>
              </a:spcAft>
              <a:defRPr sz="2400">
                <a:solidFill>
                  <a:schemeClr val="tx1"/>
                </a:solidFill>
                <a:latin typeface="Times New Roman" pitchFamily="18" charset="0"/>
              </a:defRPr>
            </a:lvl9pPr>
          </a:lstStyle>
          <a:p>
            <a:r>
              <a:rPr lang="en-US" altLang="zh-CN" sz="3000" b="1" kern="1200" dirty="0">
                <a:solidFill>
                  <a:schemeClr val="tx1"/>
                </a:solidFill>
                <a:latin typeface="Arial" charset="0"/>
                <a:ea typeface="+mn-ea"/>
                <a:cs typeface="+mn-cs"/>
              </a:rPr>
              <a:t>EV POWERTRAIN TECH OVERVIEW </a:t>
            </a:r>
            <a:endParaRPr lang="en-US" sz="3000" b="1" kern="1200" dirty="0">
              <a:solidFill>
                <a:schemeClr val="tx1"/>
              </a:solidFill>
              <a:latin typeface="Arial" charset="0"/>
              <a:ea typeface="+mn-ea"/>
              <a:cs typeface="+mn-cs"/>
            </a:endParaRPr>
          </a:p>
        </p:txBody>
      </p:sp>
    </p:spTree>
    <p:extLst>
      <p:ext uri="{BB962C8B-B14F-4D97-AF65-F5344CB8AC3E}">
        <p14:creationId xmlns:p14="http://schemas.microsoft.com/office/powerpoint/2010/main" val="38823482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tiv Master Theme">
    <p:spTree>
      <p:nvGrpSpPr>
        <p:cNvPr id="1" name=""/>
        <p:cNvGrpSpPr/>
        <p:nvPr/>
      </p:nvGrpSpPr>
      <p:grpSpPr>
        <a:xfrm>
          <a:off x="0" y="0"/>
          <a:ext cx="0" cy="0"/>
          <a:chOff x="0" y="0"/>
          <a:chExt cx="0" cy="0"/>
        </a:xfrm>
      </p:grpSpPr>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3600" b="1" i="0" u="none" strike="noStrike" kern="1200" cap="none" spc="0" normalizeH="0" baseline="0" noProof="0" dirty="0">
                <a:ln>
                  <a:noFill/>
                </a:ln>
                <a:solidFill>
                  <a:srgbClr val="000000"/>
                </a:solidFill>
                <a:effectLst/>
                <a:uLnTx/>
                <a:uFillTx/>
                <a:latin typeface="+mn-lt"/>
                <a:ea typeface="+mn-ea"/>
                <a:cs typeface="+mn-cs"/>
              </a:rPr>
              <a:t>Introduction to your template</a:t>
            </a:r>
            <a:endParaRPr lang="en-US" sz="3600" dirty="0"/>
          </a:p>
        </p:txBody>
      </p:sp>
      <p:sp>
        <p:nvSpPr>
          <p:cNvPr id="18" name="TextBox 17"/>
          <p:cNvSpPr txBox="1"/>
          <p:nvPr userDrawn="1"/>
        </p:nvSpPr>
        <p:spPr>
          <a:xfrm>
            <a:off x="609601" y="1924295"/>
            <a:ext cx="5181600" cy="4267200"/>
          </a:xfrm>
          <a:prstGeom prst="rect">
            <a:avLst/>
          </a:prstGeom>
          <a:noFill/>
        </p:spPr>
        <p:txBody>
          <a:bodyPr wrap="square" lIns="0" tIns="0" rIns="0" bIns="0" rtlCol="0">
            <a:no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Your template is called Aptiv Master Theme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You can access your master theme from the </a:t>
            </a:r>
            <a:r>
              <a:rPr kumimoji="0" lang="en-US" sz="1500" b="1" i="0" u="none" strike="noStrike" kern="1200" cap="none" spc="0" normalizeH="0" baseline="0" noProof="0" dirty="0">
                <a:ln>
                  <a:noFill/>
                </a:ln>
                <a:solidFill>
                  <a:srgbClr val="000000"/>
                </a:solidFill>
                <a:effectLst/>
                <a:uLnTx/>
                <a:uFillTx/>
                <a:latin typeface="+mn-lt"/>
                <a:ea typeface="+mn-ea"/>
                <a:cs typeface="+mn-cs"/>
              </a:rPr>
              <a:t>View</a:t>
            </a:r>
            <a:r>
              <a:rPr kumimoji="0" lang="en-US" sz="1500" b="0" i="0" u="none" strike="noStrike" kern="1200" cap="none" spc="0" normalizeH="0" baseline="0" noProof="0" dirty="0">
                <a:ln>
                  <a:noFill/>
                </a:ln>
                <a:solidFill>
                  <a:srgbClr val="000000"/>
                </a:solidFill>
                <a:effectLst/>
                <a:uLnTx/>
                <a:uFillTx/>
                <a:latin typeface="+mn-lt"/>
                <a:ea typeface="+mn-ea"/>
                <a:cs typeface="+mn-cs"/>
              </a:rPr>
              <a:t> tab by selecting </a:t>
            </a:r>
            <a:r>
              <a:rPr kumimoji="0" lang="en-US" sz="1500" b="1" i="0" u="none" strike="noStrike" kern="1200" cap="none" spc="0" normalizeH="0" baseline="0" noProof="0" dirty="0">
                <a:ln>
                  <a:noFill/>
                </a:ln>
                <a:solidFill>
                  <a:srgbClr val="000000"/>
                </a:solidFill>
                <a:effectLst/>
                <a:uLnTx/>
                <a:uFillTx/>
                <a:latin typeface="+mn-lt"/>
                <a:ea typeface="+mn-ea"/>
                <a:cs typeface="+mn-cs"/>
              </a:rPr>
              <a:t>Master Slide</a:t>
            </a:r>
            <a:r>
              <a:rPr kumimoji="0" lang="en-US" sz="1500" b="0" i="0" u="none" strike="noStrike" kern="1200" cap="none" spc="0" normalizeH="0" baseline="0" noProof="0" dirty="0">
                <a:ln>
                  <a:noFill/>
                </a:ln>
                <a:solidFill>
                  <a:srgbClr val="000000"/>
                </a:solidFill>
                <a:effectLst/>
                <a:uLnTx/>
                <a:uFillTx/>
                <a:latin typeface="+mn-lt"/>
                <a:ea typeface="+mn-ea"/>
                <a:cs typeface="+mn-cs"/>
              </a:rPr>
              <a:t>. The Aptiv Master Theme contains all of the layouts for building your presentations.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It is not recommended that you make modifications to your slide layouts from this section. </a:t>
            </a:r>
            <a:r>
              <a:rPr kumimoji="0" lang="en-US" sz="1500" b="0" i="0" u="sng" strike="noStrike" kern="1200" cap="none" spc="0" normalizeH="0" baseline="0" noProof="0" dirty="0">
                <a:ln>
                  <a:noFill/>
                </a:ln>
                <a:solidFill>
                  <a:srgbClr val="000000"/>
                </a:solidFill>
                <a:effectLst/>
                <a:uLnTx/>
                <a:uFillTx/>
                <a:latin typeface="+mn-lt"/>
                <a:ea typeface="+mn-ea"/>
                <a:cs typeface="+mn-cs"/>
              </a:rPr>
              <a:t>Also, never add content in Master Slide view</a:t>
            </a:r>
            <a:r>
              <a:rPr kumimoji="0" lang="en-US" sz="1500" b="0" i="0" u="none" strike="noStrike" kern="1200" cap="none" spc="0" normalizeH="0" baseline="0" noProof="0" dirty="0">
                <a:ln>
                  <a:noFill/>
                </a:ln>
                <a:solidFill>
                  <a:srgbClr val="000000"/>
                </a:solidFill>
                <a:effectLst/>
                <a:uLnTx/>
                <a:uFillTx/>
                <a:latin typeface="+mn-lt"/>
                <a:ea typeface="+mn-ea"/>
                <a:cs typeface="+mn-cs"/>
              </a:rPr>
              <a:t>.</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Instead, choose layouts from the Aptiv Master Theme and add content from </a:t>
            </a:r>
            <a:r>
              <a:rPr kumimoji="0" lang="en-US" sz="1500" b="1" i="0" u="none" strike="noStrike" kern="1200" cap="none" spc="0" normalizeH="0" baseline="0" noProof="0" dirty="0">
                <a:ln>
                  <a:noFill/>
                </a:ln>
                <a:solidFill>
                  <a:srgbClr val="000000"/>
                </a:solidFill>
                <a:effectLst/>
                <a:uLnTx/>
                <a:uFillTx/>
                <a:latin typeface="+mn-lt"/>
                <a:ea typeface="+mn-ea"/>
                <a:cs typeface="+mn-cs"/>
              </a:rPr>
              <a:t>Normal View</a:t>
            </a:r>
            <a:r>
              <a:rPr kumimoji="0" lang="en-US" sz="1500" b="0" i="0" u="none" strike="noStrike" kern="1200" cap="none" spc="0" normalizeH="0" baseline="0" noProof="0" dirty="0">
                <a:ln>
                  <a:noFill/>
                </a:ln>
                <a:solidFill>
                  <a:srgbClr val="000000"/>
                </a:solidFill>
                <a:effectLst/>
                <a:uLnTx/>
                <a:uFillTx/>
                <a:latin typeface="+mn-lt"/>
                <a:ea typeface="+mn-ea"/>
                <a:cs typeface="+mn-cs"/>
              </a:rPr>
              <a:t>. Use this quick reference guide to help choose your layouts, add content, and format text and content elements.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Easy color and margin guides are built into your themes, however these will not be viewable in Slide Show mode, when printed or exported to PDF.</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3301" b="20078"/>
          <a:stretch/>
        </p:blipFill>
        <p:spPr>
          <a:xfrm>
            <a:off x="6095999" y="1924295"/>
            <a:ext cx="5486401" cy="3943105"/>
          </a:xfrm>
          <a:prstGeom prst="rect">
            <a:avLst/>
          </a:prstGeom>
          <a:effectLst>
            <a:outerShdw blurRad="50800" dist="38100" dir="2700000" algn="tl" rotWithShape="0">
              <a:prstClr val="black">
                <a:alpha val="25000"/>
              </a:prstClr>
            </a:outerShdw>
          </a:effectLst>
        </p:spPr>
      </p:pic>
      <p:sp>
        <p:nvSpPr>
          <p:cNvPr id="11" name="Rectangle 10"/>
          <p:cNvSpPr/>
          <p:nvPr userDrawn="1"/>
        </p:nvSpPr>
        <p:spPr>
          <a:xfrm>
            <a:off x="7648516" y="2351426"/>
            <a:ext cx="423873" cy="580972"/>
          </a:xfrm>
          <a:prstGeom prst="rect">
            <a:avLst/>
          </a:prstGeom>
          <a:solidFill>
            <a:schemeClr val="accent1">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accent1"/>
              </a:solidFill>
            </a:endParaRPr>
          </a:p>
        </p:txBody>
      </p:sp>
      <p:sp>
        <p:nvSpPr>
          <p:cNvPr id="12" name="Rectangle 11"/>
          <p:cNvSpPr/>
          <p:nvPr userDrawn="1"/>
        </p:nvSpPr>
        <p:spPr>
          <a:xfrm>
            <a:off x="6095999" y="2351426"/>
            <a:ext cx="423873" cy="580972"/>
          </a:xfrm>
          <a:prstGeom prst="rect">
            <a:avLst/>
          </a:prstGeom>
          <a:solidFill>
            <a:schemeClr val="accent1">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accen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blue">
    <p:bg>
      <p:bgRef idx="1001">
        <a:schemeClr val="bg2"/>
      </p:bgRef>
    </p:bg>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sp>
        <p:nvSpPr>
          <p:cNvPr id="2" name="Footer Placeholder 1"/>
          <p:cNvSpPr>
            <a:spLocks noGrp="1"/>
          </p:cNvSpPr>
          <p:nvPr>
            <p:ph type="ftr" sz="quarter" idx="13"/>
          </p:nvPr>
        </p:nvSpPr>
        <p:spPr/>
        <p:txBody>
          <a:bodyPr/>
          <a:lstStyle>
            <a:lvl1pPr>
              <a:defRPr>
                <a:solidFill>
                  <a:schemeClr val="accent4"/>
                </a:solidFill>
              </a:defRPr>
            </a:lvl1pPr>
          </a:lstStyle>
          <a:p>
            <a:r>
              <a:rPr lang="en-US"/>
              <a:t>BT Platfom PI Planning | June 26-27,2018 | Aptiv Confidential</a:t>
            </a:r>
            <a:endParaRPr lang="en-US" dirty="0"/>
          </a:p>
        </p:txBody>
      </p:sp>
      <p:sp>
        <p:nvSpPr>
          <p:cNvPr id="6" name="Slide Number Placeholder 5"/>
          <p:cNvSpPr>
            <a:spLocks noGrp="1"/>
          </p:cNvSpPr>
          <p:nvPr>
            <p:ph type="sldNum" sz="quarter" idx="14"/>
          </p:nvPr>
        </p:nvSpPr>
        <p:spPr/>
        <p:txBody>
          <a:bodyPr/>
          <a:lstStyle>
            <a:lvl1pPr>
              <a:defRPr>
                <a:solidFill>
                  <a:schemeClr val="accent4"/>
                </a:solidFill>
              </a:defRPr>
            </a:lvl1pPr>
          </a:lstStyle>
          <a:p>
            <a:fld id="{B6D1532F-61F1-B941-ACDF-6BC65E0B405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tting started">
    <p:spTree>
      <p:nvGrpSpPr>
        <p:cNvPr id="1" name=""/>
        <p:cNvGrpSpPr/>
        <p:nvPr/>
      </p:nvGrpSpPr>
      <p:grpSpPr>
        <a:xfrm>
          <a:off x="0" y="0"/>
          <a:ext cx="0" cy="0"/>
          <a:chOff x="0" y="0"/>
          <a:chExt cx="0" cy="0"/>
        </a:xfrm>
      </p:grpSpPr>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3600" b="1" i="0" u="none" strike="noStrike" kern="1200" cap="none" spc="0" normalizeH="0" baseline="0" noProof="0" dirty="0">
                <a:ln>
                  <a:noFill/>
                </a:ln>
                <a:solidFill>
                  <a:srgbClr val="000000"/>
                </a:solidFill>
                <a:effectLst/>
                <a:uLnTx/>
                <a:uFillTx/>
                <a:latin typeface="+mn-lt"/>
                <a:ea typeface="+mn-ea"/>
                <a:cs typeface="+mn-cs"/>
              </a:rPr>
              <a:t>Getting started</a:t>
            </a:r>
            <a:endParaRPr lang="en-US" sz="3600" dirty="0"/>
          </a:p>
        </p:txBody>
      </p:sp>
      <p:sp>
        <p:nvSpPr>
          <p:cNvPr id="12" name="TextBox 11"/>
          <p:cNvSpPr txBox="1"/>
          <p:nvPr userDrawn="1"/>
        </p:nvSpPr>
        <p:spPr>
          <a:xfrm>
            <a:off x="4200918" y="910701"/>
            <a:ext cx="736068" cy="177725"/>
          </a:xfrm>
          <a:prstGeom prst="rect">
            <a:avLst/>
          </a:prstGeom>
          <a:noFill/>
        </p:spPr>
        <p:txBody>
          <a:bodyPr wrap="none" lIns="0" tIns="0" rIns="0" bIns="0" anchor="ctr">
            <a:noAutofit/>
          </a:bodyPr>
          <a:lstStyle>
            <a:lvl1pPr indent="0" defTabSz="806846">
              <a:lnSpc>
                <a:spcPct val="90000"/>
              </a:lnSpc>
              <a:spcBef>
                <a:spcPts val="600"/>
              </a:spcBef>
              <a:spcAft>
                <a:spcPts val="0"/>
              </a:spcAft>
              <a:buFont typeface="Arial" charset="0"/>
              <a:buNone/>
              <a:defRPr sz="1100" b="0" i="0">
                <a:latin typeface="Landor Corp S" charset="0"/>
                <a:ea typeface="Landor Corp S" charset="0"/>
                <a:cs typeface="Landor Corp S" charset="0"/>
              </a:defRPr>
            </a:lvl1pPr>
            <a:lvl2pPr marL="121026" indent="-121026" defTabSz="806846">
              <a:lnSpc>
                <a:spcPct val="90000"/>
              </a:lnSpc>
              <a:spcBef>
                <a:spcPts val="200"/>
              </a:spcBef>
              <a:spcAft>
                <a:spcPts val="0"/>
              </a:spcAft>
              <a:buFont typeface="Arial" charset="0"/>
              <a:buChar char="•"/>
              <a:defRPr sz="1400" b="0" i="0">
                <a:latin typeface="Landor Corp S" charset="0"/>
                <a:ea typeface="Landor Corp S" charset="0"/>
                <a:cs typeface="Landor Corp S" charset="0"/>
              </a:defRPr>
            </a:lvl2pPr>
            <a:lvl3pPr marL="121026" indent="0" defTabSz="806846">
              <a:lnSpc>
                <a:spcPct val="90000"/>
              </a:lnSpc>
              <a:spcBef>
                <a:spcPts val="600"/>
              </a:spcBef>
              <a:spcAft>
                <a:spcPts val="0"/>
              </a:spcAft>
              <a:buClr>
                <a:schemeClr val="tx2"/>
              </a:buClr>
              <a:buFont typeface="Wingdings" charset="2"/>
              <a:buNone/>
              <a:defRPr sz="1400" b="0" i="0">
                <a:latin typeface="Landor Corp S" charset="0"/>
                <a:ea typeface="Landor Corp S" charset="0"/>
                <a:cs typeface="Landor Corp S" charset="0"/>
              </a:defRPr>
            </a:lvl3pPr>
            <a:lvl4pPr marL="242054" indent="-121026" defTabSz="806846">
              <a:lnSpc>
                <a:spcPct val="90000"/>
              </a:lnSpc>
              <a:spcBef>
                <a:spcPts val="200"/>
              </a:spcBef>
              <a:spcAft>
                <a:spcPts val="0"/>
              </a:spcAft>
              <a:buFont typeface="Arial" charset="0"/>
              <a:buChar char="•"/>
              <a:defRPr sz="1400" b="0" i="0">
                <a:latin typeface="Landor Corp S" charset="0"/>
                <a:ea typeface="Landor Corp S" charset="0"/>
                <a:cs typeface="Landor Corp S" charset="0"/>
              </a:defRPr>
            </a:lvl4pPr>
            <a:lvl5pPr marL="0" lvl="4" indent="0" defTabSz="806846">
              <a:lnSpc>
                <a:spcPct val="90000"/>
              </a:lnSpc>
              <a:spcBef>
                <a:spcPts val="600"/>
              </a:spcBef>
              <a:spcAft>
                <a:spcPts val="0"/>
              </a:spcAft>
              <a:buClr>
                <a:schemeClr val="tx2"/>
              </a:buClr>
              <a:buFont typeface="Wingdings" charset="2"/>
              <a:buNone/>
              <a:defRPr sz="1100" b="1" i="0">
                <a:latin typeface="Landor Corp S" charset="0"/>
                <a:ea typeface="Landor Corp S" charset="0"/>
                <a:cs typeface="Landor Corp S" charset="0"/>
              </a:defRPr>
            </a:lvl5pPr>
            <a:lvl6pPr marL="0" lvl="5" indent="0" defTabSz="806846">
              <a:lnSpc>
                <a:spcPct val="90000"/>
              </a:lnSpc>
              <a:spcBef>
                <a:spcPts val="1200"/>
              </a:spcBef>
              <a:spcAft>
                <a:spcPts val="0"/>
              </a:spcAft>
              <a:buFont typeface="Arial" charset="0"/>
              <a:buNone/>
              <a:defRPr b="1" i="0">
                <a:latin typeface="Landor Corp S" charset="0"/>
                <a:ea typeface="Landor Corp S" charset="0"/>
                <a:cs typeface="Landor Corp S" charset="0"/>
              </a:defRPr>
            </a:lvl6pPr>
            <a:lvl7pPr marL="0" indent="0" defTabSz="806846">
              <a:lnSpc>
                <a:spcPct val="90000"/>
              </a:lnSpc>
              <a:spcBef>
                <a:spcPts val="1200"/>
              </a:spcBef>
              <a:spcAft>
                <a:spcPts val="0"/>
              </a:spcAft>
              <a:buFont typeface="Arial" charset="0"/>
              <a:buNone/>
              <a:defRPr sz="2000" b="1" i="0">
                <a:latin typeface="Landor Corp S" charset="0"/>
                <a:ea typeface="Landor Corp S" charset="0"/>
                <a:cs typeface="Landor Corp S" charset="0"/>
              </a:defRPr>
            </a:lvl7pPr>
            <a:lvl8pPr marL="0" indent="0" defTabSz="806846">
              <a:lnSpc>
                <a:spcPct val="90000"/>
              </a:lnSpc>
              <a:spcBef>
                <a:spcPts val="1200"/>
              </a:spcBef>
              <a:spcAft>
                <a:spcPts val="0"/>
              </a:spcAft>
              <a:buFont typeface="Arial" charset="0"/>
              <a:buNone/>
              <a:defRPr sz="2800" b="1" i="0">
                <a:latin typeface="Landor Corp S" charset="0"/>
                <a:ea typeface="Landor Corp S" charset="0"/>
                <a:cs typeface="Landor Corp S" charset="0"/>
              </a:defRPr>
            </a:lvl8pPr>
            <a:lvl9pPr marL="0" indent="0" defTabSz="806846">
              <a:lnSpc>
                <a:spcPct val="90000"/>
              </a:lnSpc>
              <a:spcBef>
                <a:spcPts val="1200"/>
              </a:spcBef>
              <a:spcAft>
                <a:spcPts val="0"/>
              </a:spcAft>
              <a:buFont typeface="Arial" charset="0"/>
              <a:buNone/>
              <a:defRPr b="0" i="0">
                <a:latin typeface="Landor Corp S" charset="0"/>
                <a:ea typeface="Landor Corp S" charset="0"/>
                <a:cs typeface="Landor Corp S" charset="0"/>
              </a:defRPr>
            </a:lvl9pPr>
          </a:lstStyle>
          <a:p>
            <a:r>
              <a:rPr lang="en-US" sz="900" b="1" dirty="0">
                <a:solidFill>
                  <a:schemeClr val="accent1"/>
                </a:solidFill>
                <a:latin typeface="Arial Regular" charset="0"/>
                <a:ea typeface="Arial Regular" charset="0"/>
                <a:cs typeface="Arial Regular" charset="0"/>
              </a:rPr>
              <a:t>Slide title  </a:t>
            </a:r>
            <a:r>
              <a:rPr lang="en-US" sz="900" dirty="0">
                <a:solidFill>
                  <a:schemeClr val="accent1"/>
                </a:solidFill>
                <a:latin typeface="Arial Regular" charset="0"/>
                <a:ea typeface="Arial Regular" charset="0"/>
                <a:cs typeface="Arial Regular" charset="0"/>
              </a:rPr>
              <a:t>Arial 36 pt Bold, Black</a:t>
            </a:r>
          </a:p>
        </p:txBody>
      </p:sp>
      <p:cxnSp>
        <p:nvCxnSpPr>
          <p:cNvPr id="13" name="Straight Arrow Connector 12"/>
          <p:cNvCxnSpPr/>
          <p:nvPr userDrawn="1"/>
        </p:nvCxnSpPr>
        <p:spPr>
          <a:xfrm flipH="1">
            <a:off x="3930267" y="999563"/>
            <a:ext cx="232996"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609601" y="1921248"/>
            <a:ext cx="5181600" cy="1969770"/>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Selecting and changing your layout</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On the </a:t>
            </a:r>
            <a:r>
              <a:rPr kumimoji="0" lang="en-US" sz="1500" b="1" i="0" u="none" strike="noStrike" kern="1200" cap="none" spc="0" normalizeH="0" baseline="0" noProof="0" dirty="0">
                <a:ln>
                  <a:noFill/>
                </a:ln>
                <a:solidFill>
                  <a:srgbClr val="000000"/>
                </a:solidFill>
                <a:effectLst/>
                <a:uLnTx/>
                <a:uFillTx/>
                <a:latin typeface="+mn-lt"/>
                <a:ea typeface="+mn-ea"/>
                <a:cs typeface="+mn-cs"/>
              </a:rPr>
              <a:t>Home</a:t>
            </a:r>
            <a:r>
              <a:rPr kumimoji="0" lang="en-US" sz="1500" b="0" i="0" u="none" strike="noStrike" kern="1200" cap="none" spc="0" normalizeH="0" baseline="0" noProof="0" dirty="0">
                <a:ln>
                  <a:noFill/>
                </a:ln>
                <a:solidFill>
                  <a:srgbClr val="000000"/>
                </a:solidFill>
                <a:effectLst/>
                <a:uLnTx/>
                <a:uFillTx/>
                <a:latin typeface="+mn-lt"/>
                <a:ea typeface="+mn-ea"/>
                <a:cs typeface="+mn-cs"/>
              </a:rPr>
              <a:t> tab, click </a:t>
            </a:r>
            <a:r>
              <a:rPr kumimoji="0" lang="en-US" sz="1500" b="1" i="0" u="none" strike="noStrike" kern="1200" cap="none" spc="0" normalizeH="0" baseline="0" noProof="0" dirty="0">
                <a:ln>
                  <a:noFill/>
                </a:ln>
                <a:solidFill>
                  <a:srgbClr val="000000"/>
                </a:solidFill>
                <a:effectLst/>
                <a:uLnTx/>
                <a:uFillTx/>
                <a:latin typeface="+mn-lt"/>
                <a:ea typeface="+mn-ea"/>
                <a:cs typeface="+mn-cs"/>
              </a:rPr>
              <a:t>New Slide</a:t>
            </a:r>
            <a:r>
              <a:rPr kumimoji="0" lang="en-US" sz="1500" b="0" i="0" u="none" strike="noStrike" kern="1200" cap="none" spc="0" normalizeH="0" baseline="0" noProof="0" dirty="0">
                <a:ln>
                  <a:noFill/>
                </a:ln>
                <a:solidFill>
                  <a:srgbClr val="000000"/>
                </a:solidFill>
                <a:effectLst/>
                <a:uLnTx/>
                <a:uFillTx/>
                <a:latin typeface="+mn-lt"/>
                <a:ea typeface="+mn-ea"/>
                <a:cs typeface="+mn-cs"/>
              </a:rPr>
              <a:t>, and select the layout from the Aptiv Master Theme which appears to best suit your content.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To change your layout, click </a:t>
            </a:r>
            <a:r>
              <a:rPr kumimoji="0" lang="en-US" sz="1500" b="1" i="0" u="none" strike="noStrike" kern="1200" cap="none" spc="0" normalizeH="0" baseline="0" noProof="0" dirty="0">
                <a:ln>
                  <a:noFill/>
                </a:ln>
                <a:solidFill>
                  <a:srgbClr val="000000"/>
                </a:solidFill>
                <a:effectLst/>
                <a:uLnTx/>
                <a:uFillTx/>
                <a:latin typeface="+mn-lt"/>
                <a:ea typeface="+mn-ea"/>
                <a:cs typeface="+mn-cs"/>
              </a:rPr>
              <a:t>Layout </a:t>
            </a:r>
            <a:r>
              <a:rPr kumimoji="0" lang="en-US" sz="1500" b="0" i="0" u="none" strike="noStrike" kern="1200" cap="none" spc="0" normalizeH="0" baseline="0" noProof="0" dirty="0">
                <a:ln>
                  <a:noFill/>
                </a:ln>
                <a:solidFill>
                  <a:srgbClr val="000000"/>
                </a:solidFill>
                <a:effectLst/>
                <a:uLnTx/>
                <a:uFillTx/>
                <a:latin typeface="+mn-lt"/>
                <a:ea typeface="+mn-ea"/>
                <a:cs typeface="+mn-cs"/>
              </a:rPr>
              <a:t>and select a new option from your Aptiv Master Theme. Your slide will adopt the newly selected format.</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r="21257" b="67871"/>
          <a:stretch/>
        </p:blipFill>
        <p:spPr>
          <a:xfrm>
            <a:off x="609600" y="4051065"/>
            <a:ext cx="5486400" cy="1816335"/>
          </a:xfrm>
          <a:prstGeom prst="rect">
            <a:avLst/>
          </a:prstGeom>
          <a:effectLst>
            <a:outerShdw blurRad="50800" dist="38100" dir="2700000" algn="tl" rotWithShape="0">
              <a:prstClr val="black">
                <a:alpha val="25000"/>
              </a:prstClr>
            </a:outerShdw>
          </a:effectLst>
        </p:spPr>
      </p:pic>
      <p:sp>
        <p:nvSpPr>
          <p:cNvPr id="19" name="Rectangle 18"/>
          <p:cNvSpPr/>
          <p:nvPr userDrawn="1"/>
        </p:nvSpPr>
        <p:spPr>
          <a:xfrm>
            <a:off x="1670006" y="4427458"/>
            <a:ext cx="1152543" cy="644559"/>
          </a:xfrm>
          <a:prstGeom prst="rect">
            <a:avLst/>
          </a:prstGeom>
          <a:solidFill>
            <a:schemeClr val="accent1">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FF00"/>
              </a:solidFill>
            </a:endParaRPr>
          </a:p>
        </p:txBody>
      </p:sp>
      <p:sp>
        <p:nvSpPr>
          <p:cNvPr id="20" name="TextBox 19"/>
          <p:cNvSpPr txBox="1"/>
          <p:nvPr userDrawn="1"/>
        </p:nvSpPr>
        <p:spPr>
          <a:xfrm>
            <a:off x="6408549" y="1927674"/>
            <a:ext cx="5181600" cy="4201150"/>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Slide anatomy</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mn-lt"/>
                <a:ea typeface="+mn-ea"/>
                <a:cs typeface="+mn-cs"/>
              </a:rPr>
              <a:t>Headers</a:t>
            </a:r>
            <a:r>
              <a:rPr kumimoji="0" lang="en-US" sz="1500" b="0" i="0" u="none" strike="noStrike" kern="1200" cap="none" spc="0" normalizeH="0" baseline="0" noProof="0" dirty="0">
                <a:ln>
                  <a:noFill/>
                </a:ln>
                <a:solidFill>
                  <a:srgbClr val="000000"/>
                </a:solidFill>
                <a:effectLst/>
                <a:uLnTx/>
                <a:uFillTx/>
                <a:latin typeface="+mn-lt"/>
                <a:ea typeface="+mn-ea"/>
                <a:cs typeface="+mn-cs"/>
              </a:rPr>
              <a:t>   Placeholders for section titles and slide titles exist on most slides. Do not rearrange or reformat these placeholders. If you do so accidentally, </a:t>
            </a:r>
            <a:r>
              <a:rPr kumimoji="0" lang="en-US" sz="1500" b="0" i="0" u="sng" strike="noStrike" kern="1200" cap="none" spc="0" normalizeH="0" baseline="0" noProof="0" dirty="0">
                <a:ln>
                  <a:noFill/>
                </a:ln>
                <a:solidFill>
                  <a:srgbClr val="000000"/>
                </a:solidFill>
                <a:effectLst/>
                <a:uLnTx/>
                <a:uFillTx/>
                <a:latin typeface="+mn-lt"/>
                <a:ea typeface="+mn-ea"/>
                <a:cs typeface="+mn-cs"/>
              </a:rPr>
              <a:t>any reformatting can be returned to it’s original style by clicking </a:t>
            </a:r>
            <a:r>
              <a:rPr kumimoji="0" lang="en-US" sz="1500" b="1" i="0" u="sng" strike="noStrike" kern="1200" cap="none" spc="0" normalizeH="0" baseline="0" noProof="0" dirty="0">
                <a:ln>
                  <a:noFill/>
                </a:ln>
                <a:solidFill>
                  <a:srgbClr val="000000"/>
                </a:solidFill>
                <a:effectLst/>
                <a:uLnTx/>
                <a:uFillTx/>
                <a:latin typeface="+mn-lt"/>
                <a:ea typeface="+mn-ea"/>
                <a:cs typeface="+mn-cs"/>
              </a:rPr>
              <a:t>Reset</a:t>
            </a:r>
            <a:r>
              <a:rPr kumimoji="0" lang="en-US" sz="1500" b="0" i="0" u="sng" strike="noStrike" kern="1200" cap="none" spc="0" normalizeH="0" baseline="0" noProof="0" dirty="0">
                <a:ln>
                  <a:noFill/>
                </a:ln>
                <a:solidFill>
                  <a:srgbClr val="000000"/>
                </a:solidFill>
                <a:effectLst/>
                <a:uLnTx/>
                <a:uFillTx/>
                <a:latin typeface="+mn-lt"/>
                <a:ea typeface="+mn-ea"/>
                <a:cs typeface="+mn-cs"/>
              </a:rPr>
              <a:t> in the </a:t>
            </a:r>
            <a:r>
              <a:rPr kumimoji="0" lang="en-US" sz="1500" b="1" i="0" u="sng" strike="noStrike" kern="1200" cap="none" spc="0" normalizeH="0" baseline="0" noProof="0" dirty="0">
                <a:ln>
                  <a:noFill/>
                </a:ln>
                <a:solidFill>
                  <a:srgbClr val="000000"/>
                </a:solidFill>
                <a:effectLst/>
                <a:uLnTx/>
                <a:uFillTx/>
                <a:latin typeface="+mn-lt"/>
                <a:ea typeface="+mn-ea"/>
                <a:cs typeface="+mn-cs"/>
              </a:rPr>
              <a:t>Home</a:t>
            </a:r>
            <a:r>
              <a:rPr kumimoji="0" lang="en-US" sz="1500" b="0" i="0" u="sng" strike="noStrike" kern="1200" cap="none" spc="0" normalizeH="0" baseline="0" noProof="0" dirty="0">
                <a:ln>
                  <a:noFill/>
                </a:ln>
                <a:solidFill>
                  <a:srgbClr val="000000"/>
                </a:solidFill>
                <a:effectLst/>
                <a:uLnTx/>
                <a:uFillTx/>
                <a:latin typeface="+mn-lt"/>
                <a:ea typeface="+mn-ea"/>
                <a:cs typeface="+mn-cs"/>
              </a:rPr>
              <a:t> tab</a:t>
            </a:r>
            <a:r>
              <a:rPr kumimoji="0" lang="en-US" sz="1500" b="0" i="0" u="none" strike="noStrike" kern="1200" cap="none" spc="0" normalizeH="0" baseline="0" noProof="0" dirty="0">
                <a:ln>
                  <a:noFill/>
                </a:ln>
                <a:solidFill>
                  <a:srgbClr val="000000"/>
                </a:solidFill>
                <a:effectLst/>
                <a:uLnTx/>
                <a:uFillTx/>
                <a:latin typeface="+mn-lt"/>
                <a:ea typeface="+mn-ea"/>
                <a:cs typeface="+mn-cs"/>
              </a:rPr>
              <a:t>. </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mn-lt"/>
                <a:ea typeface="+mn-ea"/>
                <a:cs typeface="+mn-cs"/>
              </a:rPr>
              <a:t>Footers</a:t>
            </a:r>
            <a:r>
              <a:rPr kumimoji="0" lang="en-US" sz="1500" b="0" i="0" u="none" strike="noStrike" kern="1200" cap="none" spc="0" normalizeH="0" baseline="0" noProof="0" dirty="0">
                <a:ln>
                  <a:noFill/>
                </a:ln>
                <a:solidFill>
                  <a:srgbClr val="000000"/>
                </a:solidFill>
                <a:effectLst/>
                <a:uLnTx/>
                <a:uFillTx/>
                <a:latin typeface="+mn-lt"/>
                <a:ea typeface="+mn-ea"/>
                <a:cs typeface="+mn-cs"/>
              </a:rPr>
              <a:t>   Do not edit footers on individual slides. </a:t>
            </a:r>
            <a:r>
              <a:rPr kumimoji="0" lang="en-US" sz="1500" b="0" i="0" u="sng" strike="noStrike" kern="1200" cap="none" spc="0" normalizeH="0" baseline="0" noProof="0" dirty="0">
                <a:ln>
                  <a:noFill/>
                </a:ln>
                <a:solidFill>
                  <a:schemeClr val="tx1"/>
                </a:solidFill>
                <a:effectLst/>
                <a:uLnTx/>
                <a:uFillTx/>
                <a:latin typeface="+mn-lt"/>
                <a:ea typeface="+mn-ea"/>
                <a:cs typeface="+mn-cs"/>
              </a:rPr>
              <a:t>E</a:t>
            </a:r>
            <a:r>
              <a:rPr lang="en-US" sz="1500" u="sng" dirty="0"/>
              <a:t>nsure footers</a:t>
            </a:r>
            <a:r>
              <a:rPr lang="en-US" sz="1500" u="sng" baseline="0" dirty="0"/>
              <a:t> are consistent by building your presentation from only one theme</a:t>
            </a:r>
            <a:r>
              <a:rPr lang="en-US" sz="1500" baseline="0" dirty="0"/>
              <a:t>. Then, add/edit footers from the </a:t>
            </a:r>
            <a:r>
              <a:rPr lang="en-US" sz="1500" b="1" dirty="0"/>
              <a:t>Insert</a:t>
            </a:r>
            <a:r>
              <a:rPr lang="en-US" sz="1500" b="1" baseline="0" dirty="0"/>
              <a:t> </a:t>
            </a:r>
            <a:r>
              <a:rPr lang="en-US" sz="1500" b="0" baseline="0" dirty="0"/>
              <a:t>tab and clicking</a:t>
            </a:r>
            <a:r>
              <a:rPr lang="en-US" sz="1500" b="1" baseline="0" dirty="0"/>
              <a:t> </a:t>
            </a:r>
            <a:r>
              <a:rPr lang="en-US" sz="1500" b="1" dirty="0"/>
              <a:t>Header &amp; Footer</a:t>
            </a:r>
            <a:r>
              <a:rPr lang="en-US" sz="1500" b="0" dirty="0"/>
              <a:t>.</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mn-lt"/>
                <a:ea typeface="+mn-ea"/>
                <a:cs typeface="+mn-cs"/>
              </a:rPr>
              <a:t>Content   </a:t>
            </a:r>
            <a:r>
              <a:rPr kumimoji="0" lang="en-US" sz="1500" b="0" i="0" u="sng" strike="noStrike" kern="1200" cap="none" spc="0" normalizeH="0" baseline="0" noProof="0" dirty="0">
                <a:ln>
                  <a:noFill/>
                </a:ln>
                <a:solidFill>
                  <a:srgbClr val="000000"/>
                </a:solidFill>
                <a:effectLst/>
                <a:uLnTx/>
                <a:uFillTx/>
                <a:latin typeface="+mn-lt"/>
                <a:ea typeface="+mn-ea"/>
                <a:cs typeface="+mn-cs"/>
              </a:rPr>
              <a:t>Avoid resizing or rearranging elements in your slides to ensure margins and spacing remain consistent</a:t>
            </a:r>
            <a:r>
              <a:rPr kumimoji="0" lang="en-US" sz="1500" b="0" i="0" u="none" strike="noStrike" kern="1200" cap="none" spc="0" normalizeH="0" baseline="0" noProof="0" dirty="0">
                <a:ln>
                  <a:noFill/>
                </a:ln>
                <a:solidFill>
                  <a:srgbClr val="000000"/>
                </a:solidFill>
                <a:effectLst/>
                <a:uLnTx/>
                <a:uFillTx/>
                <a:latin typeface="+mn-lt"/>
                <a:ea typeface="+mn-ea"/>
                <a:cs typeface="+mn-cs"/>
              </a:rPr>
              <a:t>. Instead, try to select a layout from your Master theme which best suits your content. If you must add or adjust content elements, refer to margins and guidelines built into your theme.</a:t>
            </a:r>
          </a:p>
        </p:txBody>
      </p:sp>
      <p:sp>
        <p:nvSpPr>
          <p:cNvPr id="25" name="TextBox 24"/>
          <p:cNvSpPr txBox="1"/>
          <p:nvPr userDrawn="1"/>
        </p:nvSpPr>
        <p:spPr>
          <a:xfrm>
            <a:off x="6891639" y="6408685"/>
            <a:ext cx="736068" cy="177725"/>
          </a:xfrm>
          <a:prstGeom prst="rect">
            <a:avLst/>
          </a:prstGeom>
          <a:noFill/>
        </p:spPr>
        <p:txBody>
          <a:bodyPr wrap="none" lIns="0" tIns="0" rIns="0" bIns="0" anchor="ctr">
            <a:noAutofit/>
          </a:bodyPr>
          <a:lstStyle>
            <a:lvl1pPr indent="0" defTabSz="806846">
              <a:lnSpc>
                <a:spcPct val="90000"/>
              </a:lnSpc>
              <a:spcBef>
                <a:spcPts val="600"/>
              </a:spcBef>
              <a:spcAft>
                <a:spcPts val="0"/>
              </a:spcAft>
              <a:buFont typeface="Arial" charset="0"/>
              <a:buNone/>
              <a:defRPr sz="1100" b="0" i="0">
                <a:latin typeface="Landor Corp S" charset="0"/>
                <a:ea typeface="Landor Corp S" charset="0"/>
                <a:cs typeface="Landor Corp S" charset="0"/>
              </a:defRPr>
            </a:lvl1pPr>
            <a:lvl2pPr marL="121026" indent="-121026" defTabSz="806846">
              <a:lnSpc>
                <a:spcPct val="90000"/>
              </a:lnSpc>
              <a:spcBef>
                <a:spcPts val="200"/>
              </a:spcBef>
              <a:spcAft>
                <a:spcPts val="0"/>
              </a:spcAft>
              <a:buFont typeface="Arial" charset="0"/>
              <a:buChar char="•"/>
              <a:defRPr sz="1400" b="0" i="0">
                <a:latin typeface="Landor Corp S" charset="0"/>
                <a:ea typeface="Landor Corp S" charset="0"/>
                <a:cs typeface="Landor Corp S" charset="0"/>
              </a:defRPr>
            </a:lvl2pPr>
            <a:lvl3pPr marL="121026" indent="0" defTabSz="806846">
              <a:lnSpc>
                <a:spcPct val="90000"/>
              </a:lnSpc>
              <a:spcBef>
                <a:spcPts val="600"/>
              </a:spcBef>
              <a:spcAft>
                <a:spcPts val="0"/>
              </a:spcAft>
              <a:buClr>
                <a:schemeClr val="tx2"/>
              </a:buClr>
              <a:buFont typeface="Wingdings" charset="2"/>
              <a:buNone/>
              <a:defRPr sz="1400" b="0" i="0">
                <a:latin typeface="Landor Corp S" charset="0"/>
                <a:ea typeface="Landor Corp S" charset="0"/>
                <a:cs typeface="Landor Corp S" charset="0"/>
              </a:defRPr>
            </a:lvl3pPr>
            <a:lvl4pPr marL="242054" indent="-121026" defTabSz="806846">
              <a:lnSpc>
                <a:spcPct val="90000"/>
              </a:lnSpc>
              <a:spcBef>
                <a:spcPts val="200"/>
              </a:spcBef>
              <a:spcAft>
                <a:spcPts val="0"/>
              </a:spcAft>
              <a:buFont typeface="Arial" charset="0"/>
              <a:buChar char="•"/>
              <a:defRPr sz="1400" b="0" i="0">
                <a:latin typeface="Landor Corp S" charset="0"/>
                <a:ea typeface="Landor Corp S" charset="0"/>
                <a:cs typeface="Landor Corp S" charset="0"/>
              </a:defRPr>
            </a:lvl4pPr>
            <a:lvl5pPr marL="0" lvl="4" indent="0" defTabSz="806846">
              <a:lnSpc>
                <a:spcPct val="90000"/>
              </a:lnSpc>
              <a:spcBef>
                <a:spcPts val="600"/>
              </a:spcBef>
              <a:spcAft>
                <a:spcPts val="0"/>
              </a:spcAft>
              <a:buClr>
                <a:schemeClr val="tx2"/>
              </a:buClr>
              <a:buFont typeface="Wingdings" charset="2"/>
              <a:buNone/>
              <a:defRPr sz="1100" b="1" i="0">
                <a:latin typeface="Landor Corp S" charset="0"/>
                <a:ea typeface="Landor Corp S" charset="0"/>
                <a:cs typeface="Landor Corp S" charset="0"/>
              </a:defRPr>
            </a:lvl5pPr>
            <a:lvl6pPr marL="0" lvl="5" indent="0" defTabSz="806846">
              <a:lnSpc>
                <a:spcPct val="90000"/>
              </a:lnSpc>
              <a:spcBef>
                <a:spcPts val="1200"/>
              </a:spcBef>
              <a:spcAft>
                <a:spcPts val="0"/>
              </a:spcAft>
              <a:buFont typeface="Arial" charset="0"/>
              <a:buNone/>
              <a:defRPr b="1" i="0">
                <a:latin typeface="Landor Corp S" charset="0"/>
                <a:ea typeface="Landor Corp S" charset="0"/>
                <a:cs typeface="Landor Corp S" charset="0"/>
              </a:defRPr>
            </a:lvl6pPr>
            <a:lvl7pPr marL="0" indent="0" defTabSz="806846">
              <a:lnSpc>
                <a:spcPct val="90000"/>
              </a:lnSpc>
              <a:spcBef>
                <a:spcPts val="1200"/>
              </a:spcBef>
              <a:spcAft>
                <a:spcPts val="0"/>
              </a:spcAft>
              <a:buFont typeface="Arial" charset="0"/>
              <a:buNone/>
              <a:defRPr sz="2000" b="1" i="0">
                <a:latin typeface="Landor Corp S" charset="0"/>
                <a:ea typeface="Landor Corp S" charset="0"/>
                <a:cs typeface="Landor Corp S" charset="0"/>
              </a:defRPr>
            </a:lvl7pPr>
            <a:lvl8pPr marL="0" indent="0" defTabSz="806846">
              <a:lnSpc>
                <a:spcPct val="90000"/>
              </a:lnSpc>
              <a:spcBef>
                <a:spcPts val="1200"/>
              </a:spcBef>
              <a:spcAft>
                <a:spcPts val="0"/>
              </a:spcAft>
              <a:buFont typeface="Arial" charset="0"/>
              <a:buNone/>
              <a:defRPr sz="2800" b="1" i="0">
                <a:latin typeface="Landor Corp S" charset="0"/>
                <a:ea typeface="Landor Corp S" charset="0"/>
                <a:cs typeface="Landor Corp S" charset="0"/>
              </a:defRPr>
            </a:lvl8pPr>
            <a:lvl9pPr marL="0" indent="0" defTabSz="806846">
              <a:lnSpc>
                <a:spcPct val="90000"/>
              </a:lnSpc>
              <a:spcBef>
                <a:spcPts val="1200"/>
              </a:spcBef>
              <a:spcAft>
                <a:spcPts val="0"/>
              </a:spcAft>
              <a:buFont typeface="Arial" charset="0"/>
              <a:buNone/>
              <a:defRPr b="0" i="0">
                <a:latin typeface="Landor Corp S" charset="0"/>
                <a:ea typeface="Landor Corp S" charset="0"/>
                <a:cs typeface="Landor Corp S" charset="0"/>
              </a:defRPr>
            </a:lvl9pPr>
          </a:lstStyle>
          <a:p>
            <a:pPr algn="ctr"/>
            <a:r>
              <a:rPr lang="en-US" sz="900" b="1" dirty="0">
                <a:solidFill>
                  <a:schemeClr val="accent1"/>
                </a:solidFill>
                <a:latin typeface="Arial Regular" charset="0"/>
                <a:ea typeface="Arial Regular" charset="0"/>
                <a:cs typeface="Arial Regular" charset="0"/>
              </a:rPr>
              <a:t>Footer</a:t>
            </a:r>
            <a:endParaRPr lang="en-US" sz="900" dirty="0">
              <a:solidFill>
                <a:schemeClr val="accent1"/>
              </a:solidFill>
              <a:latin typeface="Arial Regular" charset="0"/>
              <a:ea typeface="Arial Regular" charset="0"/>
              <a:cs typeface="Arial Regular" charset="0"/>
            </a:endParaRPr>
          </a:p>
        </p:txBody>
      </p:sp>
      <p:cxnSp>
        <p:nvCxnSpPr>
          <p:cNvPr id="26" name="Straight Arrow Connector 25"/>
          <p:cNvCxnSpPr/>
          <p:nvPr userDrawn="1"/>
        </p:nvCxnSpPr>
        <p:spPr>
          <a:xfrm flipH="1">
            <a:off x="4295276" y="6497547"/>
            <a:ext cx="265176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userDrawn="1"/>
        </p:nvCxnSpPr>
        <p:spPr>
          <a:xfrm>
            <a:off x="7548975" y="6497548"/>
            <a:ext cx="246888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a:t>BT Platfom PI Planning | June 26-27,2018 | Aptiv Confidential</a:t>
            </a:r>
            <a:endParaRPr lang="en-US" dirty="0"/>
          </a:p>
        </p:txBody>
      </p:sp>
      <p:sp>
        <p:nvSpPr>
          <p:cNvPr id="4" name="Slide Number Placeholder 3"/>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dding content to your slides">
    <p:spTree>
      <p:nvGrpSpPr>
        <p:cNvPr id="1" name=""/>
        <p:cNvGrpSpPr/>
        <p:nvPr/>
      </p:nvGrpSpPr>
      <p:grpSpPr>
        <a:xfrm>
          <a:off x="0" y="0"/>
          <a:ext cx="0" cy="0"/>
          <a:chOff x="0" y="0"/>
          <a:chExt cx="0" cy="0"/>
        </a:xfrm>
      </p:grpSpPr>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3600" b="1" i="0" u="none" strike="noStrike" kern="1200" cap="none" spc="0" normalizeH="0" baseline="0" noProof="0" dirty="0">
                <a:ln>
                  <a:noFill/>
                </a:ln>
                <a:solidFill>
                  <a:srgbClr val="000000"/>
                </a:solidFill>
                <a:effectLst/>
                <a:uLnTx/>
                <a:uFillTx/>
                <a:latin typeface="+mn-lt"/>
                <a:ea typeface="+mn-ea"/>
                <a:cs typeface="+mn-cs"/>
              </a:rPr>
              <a:t>Adding content to your slides</a:t>
            </a:r>
            <a:endParaRPr lang="en-US" sz="3600" dirty="0"/>
          </a:p>
        </p:txBody>
      </p:sp>
      <p:sp>
        <p:nvSpPr>
          <p:cNvPr id="18" name="TextBox 17"/>
          <p:cNvSpPr txBox="1"/>
          <p:nvPr userDrawn="1"/>
        </p:nvSpPr>
        <p:spPr>
          <a:xfrm>
            <a:off x="609601" y="1900992"/>
            <a:ext cx="5181600" cy="1354217"/>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Margins and guidelines</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When adding or resizing elements in your slide, refer to guidelines to maintain proper alignment, spacing and margins. To view guidelines, select the </a:t>
            </a:r>
            <a:r>
              <a:rPr kumimoji="0" lang="en-US" sz="1500" b="1" i="0" u="none" strike="noStrike" kern="1200" cap="none" spc="0" normalizeH="0" baseline="0" noProof="0" dirty="0">
                <a:ln>
                  <a:noFill/>
                </a:ln>
                <a:solidFill>
                  <a:srgbClr val="000000"/>
                </a:solidFill>
                <a:effectLst/>
                <a:uLnTx/>
                <a:uFillTx/>
                <a:latin typeface="+mn-lt"/>
                <a:ea typeface="+mn-ea"/>
                <a:cs typeface="+mn-cs"/>
              </a:rPr>
              <a:t>View </a:t>
            </a:r>
            <a:r>
              <a:rPr kumimoji="0" lang="en-US" sz="1500" b="0" i="0" u="none" strike="noStrike" kern="1200" cap="none" spc="0" normalizeH="0" baseline="0" noProof="0" dirty="0">
                <a:ln>
                  <a:noFill/>
                </a:ln>
                <a:solidFill>
                  <a:srgbClr val="000000"/>
                </a:solidFill>
                <a:effectLst/>
                <a:uLnTx/>
                <a:uFillTx/>
                <a:latin typeface="+mn-lt"/>
                <a:ea typeface="+mn-ea"/>
                <a:cs typeface="+mn-cs"/>
              </a:rPr>
              <a:t>tab, and check the checkbox next to </a:t>
            </a:r>
            <a:r>
              <a:rPr kumimoji="0" lang="en-US" sz="1500" b="1" i="0" u="none" strike="noStrike" kern="1200" cap="none" spc="0" normalizeH="0" baseline="0" noProof="0" dirty="0">
                <a:ln>
                  <a:noFill/>
                </a:ln>
                <a:solidFill>
                  <a:srgbClr val="000000"/>
                </a:solidFill>
                <a:effectLst/>
                <a:uLnTx/>
                <a:uFillTx/>
                <a:latin typeface="+mn-lt"/>
                <a:ea typeface="+mn-ea"/>
                <a:cs typeface="+mn-cs"/>
              </a:rPr>
              <a:t>Guides</a:t>
            </a:r>
            <a:r>
              <a:rPr kumimoji="0" lang="en-US" sz="1500" b="0" i="0" u="none" strike="noStrike" kern="1200" cap="none" spc="0" normalizeH="0" baseline="0" noProof="0" dirty="0">
                <a:ln>
                  <a:noFill/>
                </a:ln>
                <a:solidFill>
                  <a:srgbClr val="000000"/>
                </a:solidFill>
                <a:effectLst/>
                <a:uLnTx/>
                <a:uFillTx/>
                <a:latin typeface="+mn-lt"/>
                <a:ea typeface="+mn-ea"/>
                <a:cs typeface="+mn-cs"/>
              </a:rPr>
              <a:t>.</a:t>
            </a:r>
          </a:p>
        </p:txBody>
      </p:sp>
      <p:sp>
        <p:nvSpPr>
          <p:cNvPr id="20" name="TextBox 19"/>
          <p:cNvSpPr txBox="1"/>
          <p:nvPr userDrawn="1"/>
        </p:nvSpPr>
        <p:spPr>
          <a:xfrm>
            <a:off x="6408549" y="1907418"/>
            <a:ext cx="5181600" cy="3959982"/>
          </a:xfrm>
          <a:prstGeom prst="rect">
            <a:avLst/>
          </a:prstGeom>
          <a:noFill/>
        </p:spPr>
        <p:txBody>
          <a:bodyPr wrap="square" lIns="0" tIns="0" rIns="0" bIns="0" rtlCol="0">
            <a:no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Filling placeholders with content</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If you are adding text to your placeholder, simply click within the placeholder, then begin typing. Use the Indent tool to navigate preset text styles (see next slide).</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The simplest way to add content other than text to a placeholder is by clicking the icon at the center of the placeholder and choosing the content you want to add.</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If the icon is inaccessible (as with text overlaying a background image), you may also drag  an image file from your computer into the placeholder.</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Furthermore, you may also right click on the placeholder and use the menu that appears to place (and even change existing) content into the placeholder.</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 b="51259"/>
          <a:stretch/>
        </p:blipFill>
        <p:spPr>
          <a:xfrm>
            <a:off x="609600" y="3429001"/>
            <a:ext cx="5486399" cy="2438400"/>
          </a:xfrm>
          <a:prstGeom prst="rect">
            <a:avLst/>
          </a:prstGeom>
          <a:effectLst>
            <a:outerShdw blurRad="50800" dist="38100" dir="2700000" algn="tl" rotWithShape="0">
              <a:prstClr val="black">
                <a:alpha val="25000"/>
              </a:prstClr>
            </a:outerShdw>
          </a:effectLst>
        </p:spPr>
      </p:pic>
      <p:sp>
        <p:nvSpPr>
          <p:cNvPr id="13" name="Rectangle 12"/>
          <p:cNvSpPr/>
          <p:nvPr userDrawn="1"/>
        </p:nvSpPr>
        <p:spPr>
          <a:xfrm>
            <a:off x="3463870" y="4133285"/>
            <a:ext cx="658679" cy="281640"/>
          </a:xfrm>
          <a:prstGeom prst="rect">
            <a:avLst/>
          </a:prstGeom>
          <a:solidFill>
            <a:schemeClr val="accent1">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rgbClr val="FFFF00"/>
              </a:solidFill>
            </a:endParaRPr>
          </a:p>
        </p:txBody>
      </p:sp>
      <p:sp>
        <p:nvSpPr>
          <p:cNvPr id="2" name="Footer Placeholder 1"/>
          <p:cNvSpPr>
            <a:spLocks noGrp="1"/>
          </p:cNvSpPr>
          <p:nvPr>
            <p:ph type="ftr" sz="quarter" idx="10"/>
          </p:nvPr>
        </p:nvSpPr>
        <p:spPr/>
        <p:txBody>
          <a:bodyPr/>
          <a:lstStyle/>
          <a:p>
            <a:r>
              <a:rPr lang="en-US"/>
              <a:t>BT Platfom PI Planning | June 26-27,2018 | Aptiv Confidential</a:t>
            </a:r>
            <a:endParaRPr lang="en-US" dirty="0"/>
          </a:p>
        </p:txBody>
      </p:sp>
      <p:sp>
        <p:nvSpPr>
          <p:cNvPr id="3" name="Slide Number Placeholder 2"/>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dding content to your slides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65305" t="-1" r="9895" b="63111"/>
          <a:stretch/>
        </p:blipFill>
        <p:spPr>
          <a:xfrm>
            <a:off x="1363740" y="4202103"/>
            <a:ext cx="3205212" cy="1713422"/>
          </a:xfrm>
          <a:prstGeom prst="rect">
            <a:avLst/>
          </a:prstGeom>
          <a:effectLst>
            <a:outerShdw blurRad="50800" dist="38100" dir="2700000" algn="tl" rotWithShape="0">
              <a:prstClr val="black">
                <a:alpha val="40000"/>
              </a:prstClr>
            </a:outerShdw>
          </a:effectLst>
        </p:spPr>
      </p:pic>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3600" b="1" i="0" u="none" strike="noStrike" kern="1200" cap="none" spc="0" normalizeH="0" baseline="0" noProof="0" dirty="0">
                <a:ln>
                  <a:noFill/>
                </a:ln>
                <a:solidFill>
                  <a:srgbClr val="000000"/>
                </a:solidFill>
                <a:effectLst/>
                <a:uLnTx/>
                <a:uFillTx/>
                <a:latin typeface="+mn-lt"/>
                <a:ea typeface="+mn-ea"/>
                <a:cs typeface="+mn-cs"/>
              </a:rPr>
              <a:t>Adding content to your slides</a:t>
            </a:r>
            <a:endParaRPr lang="en-US" sz="3600" dirty="0"/>
          </a:p>
        </p:txBody>
      </p:sp>
      <p:sp>
        <p:nvSpPr>
          <p:cNvPr id="20" name="TextBox 19"/>
          <p:cNvSpPr txBox="1"/>
          <p:nvPr userDrawn="1"/>
        </p:nvSpPr>
        <p:spPr>
          <a:xfrm>
            <a:off x="609600" y="1915320"/>
            <a:ext cx="5181600" cy="923330"/>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Navigating text styles</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Use </a:t>
            </a:r>
            <a:r>
              <a:rPr kumimoji="0" lang="en-US" sz="1500" b="1" i="0" u="none" strike="noStrike" kern="1200" cap="none" spc="0" normalizeH="0" baseline="0" noProof="0" dirty="0">
                <a:ln>
                  <a:noFill/>
                </a:ln>
                <a:solidFill>
                  <a:srgbClr val="000000"/>
                </a:solidFill>
                <a:effectLst/>
                <a:uLnTx/>
                <a:uFillTx/>
                <a:latin typeface="+mn-lt"/>
                <a:ea typeface="+mn-ea"/>
                <a:cs typeface="+mn-cs"/>
              </a:rPr>
              <a:t>Indent Less </a:t>
            </a:r>
            <a:r>
              <a:rPr kumimoji="0" lang="en-US" sz="1500" b="0" i="0" u="none" strike="noStrike" kern="1200" cap="none" spc="0" normalizeH="0" baseline="0" noProof="0" dirty="0">
                <a:ln>
                  <a:noFill/>
                </a:ln>
                <a:solidFill>
                  <a:srgbClr val="000000"/>
                </a:solidFill>
                <a:effectLst/>
                <a:uLnTx/>
                <a:uFillTx/>
                <a:latin typeface="+mn-lt"/>
                <a:ea typeface="+mn-ea"/>
                <a:cs typeface="+mn-cs"/>
              </a:rPr>
              <a:t>and </a:t>
            </a:r>
            <a:r>
              <a:rPr kumimoji="0" lang="en-US" sz="1500" b="1" i="0" u="none" strike="noStrike" kern="1200" cap="none" spc="0" normalizeH="0" baseline="0" noProof="0" dirty="0">
                <a:ln>
                  <a:noFill/>
                </a:ln>
                <a:solidFill>
                  <a:srgbClr val="000000"/>
                </a:solidFill>
                <a:effectLst/>
                <a:uLnTx/>
                <a:uFillTx/>
                <a:latin typeface="+mn-lt"/>
                <a:ea typeface="+mn-ea"/>
                <a:cs typeface="+mn-cs"/>
              </a:rPr>
              <a:t>Indent More </a:t>
            </a:r>
            <a:r>
              <a:rPr kumimoji="0" lang="en-US" sz="1500" b="0" i="0" u="none" strike="noStrike" kern="1200" cap="none" spc="0" normalizeH="0" baseline="0" noProof="0" dirty="0">
                <a:ln>
                  <a:noFill/>
                </a:ln>
                <a:solidFill>
                  <a:srgbClr val="000000"/>
                </a:solidFill>
                <a:effectLst/>
                <a:uLnTx/>
                <a:uFillTx/>
                <a:latin typeface="+mn-lt"/>
                <a:ea typeface="+mn-ea"/>
                <a:cs typeface="+mn-cs"/>
              </a:rPr>
              <a:t>buttons in the </a:t>
            </a:r>
            <a:r>
              <a:rPr kumimoji="0" lang="en-US" sz="1500" b="1" i="0" u="none" strike="noStrike" kern="1200" cap="none" spc="0" normalizeH="0" baseline="0" noProof="0" dirty="0">
                <a:ln>
                  <a:noFill/>
                </a:ln>
                <a:solidFill>
                  <a:srgbClr val="000000"/>
                </a:solidFill>
                <a:effectLst/>
                <a:uLnTx/>
                <a:uFillTx/>
                <a:latin typeface="+mn-lt"/>
                <a:ea typeface="+mn-ea"/>
                <a:cs typeface="+mn-cs"/>
              </a:rPr>
              <a:t>Home</a:t>
            </a:r>
            <a:r>
              <a:rPr kumimoji="0" lang="en-US" sz="1500" b="0" i="0" u="none" strike="noStrike" kern="1200" cap="none" spc="0" normalizeH="0" baseline="0" noProof="0" dirty="0">
                <a:ln>
                  <a:noFill/>
                </a:ln>
                <a:solidFill>
                  <a:srgbClr val="000000"/>
                </a:solidFill>
                <a:effectLst/>
                <a:uLnTx/>
                <a:uFillTx/>
                <a:latin typeface="+mn-lt"/>
                <a:ea typeface="+mn-ea"/>
                <a:cs typeface="+mn-cs"/>
              </a:rPr>
              <a:t> tab to navigate between preset text styles.</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 b="63111"/>
          <a:stretch/>
        </p:blipFill>
        <p:spPr>
          <a:xfrm>
            <a:off x="609600" y="2971675"/>
            <a:ext cx="5173851" cy="685925"/>
          </a:xfrm>
          <a:prstGeom prst="rect">
            <a:avLst/>
          </a:prstGeom>
          <a:effectLst>
            <a:outerShdw blurRad="50800" dist="38100" dir="2700000" algn="tl" rotWithShape="0">
              <a:prstClr val="black">
                <a:alpha val="40000"/>
              </a:prstClr>
            </a:outerShdw>
          </a:effectLst>
        </p:spPr>
      </p:pic>
      <p:sp>
        <p:nvSpPr>
          <p:cNvPr id="17" name="Rectangle 16"/>
          <p:cNvSpPr/>
          <p:nvPr userDrawn="1"/>
        </p:nvSpPr>
        <p:spPr>
          <a:xfrm>
            <a:off x="2684689" y="4989399"/>
            <a:ext cx="934411" cy="431904"/>
          </a:xfrm>
          <a:prstGeom prst="rect">
            <a:avLst/>
          </a:prstGeom>
          <a:solidFill>
            <a:schemeClr val="accent1">
              <a:alpha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1" name="TextBox 20"/>
          <p:cNvSpPr txBox="1"/>
          <p:nvPr userDrawn="1"/>
        </p:nvSpPr>
        <p:spPr>
          <a:xfrm>
            <a:off x="6400800" y="1905000"/>
            <a:ext cx="5181600" cy="39624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mn-lt"/>
                <a:ea typeface="+mn-ea"/>
                <a:cs typeface="+mn-cs"/>
              </a:rPr>
              <a:t>Level 1 - Large heading/call out text</a:t>
            </a:r>
          </a:p>
          <a:p>
            <a:pPr marL="0" marR="0" lvl="1" indent="0" algn="l" defTabSz="914400" rtl="0" eaLnBrk="1" fontAlgn="auto" latinLnBrk="0" hangingPunct="1">
              <a:lnSpc>
                <a:spcPct val="100000"/>
              </a:lnSpc>
              <a:spcBef>
                <a:spcPts val="120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mn-lt"/>
                <a:ea typeface="+mn-ea"/>
                <a:cs typeface="+mn-cs"/>
              </a:rPr>
              <a:t>Level 2 - Small heading text</a:t>
            </a:r>
          </a:p>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Level 3 - Paragraph text </a:t>
            </a:r>
          </a:p>
          <a:p>
            <a:pPr marL="285750" marR="0" lvl="3" indent="-285750" algn="l" defTabSz="914400" rtl="0" eaLnBrk="1" fontAlgn="auto" latinLnBrk="0" hangingPunct="1">
              <a:lnSpc>
                <a:spcPct val="100000"/>
              </a:lnSpc>
              <a:spcBef>
                <a:spcPts val="1200"/>
              </a:spcBef>
              <a:spcAft>
                <a:spcPts val="0"/>
              </a:spcAft>
              <a:buClr>
                <a:srgbClr val="F74018"/>
              </a:buClr>
              <a:buSzPct val="125000"/>
              <a:buFont typeface="Arial" charset="0"/>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Level 4 – Bullet tier one</a:t>
            </a:r>
          </a:p>
          <a:p>
            <a:pPr marL="457200" marR="0" lvl="4" indent="-228600" algn="l" defTabSz="914400" rtl="0" eaLnBrk="1" fontAlgn="auto" latinLnBrk="0" hangingPunct="1">
              <a:lnSpc>
                <a:spcPct val="100000"/>
              </a:lnSpc>
              <a:spcBef>
                <a:spcPts val="1200"/>
              </a:spcBef>
              <a:spcAft>
                <a:spcPts val="0"/>
              </a:spcAft>
              <a:buClr>
                <a:srgbClr val="000000"/>
              </a:buClr>
              <a:buSzPct val="100000"/>
              <a:buFont typeface="Arial" charset="0"/>
              <a:buChar char="•"/>
              <a:tabLst/>
              <a:defRPr/>
            </a:pPr>
            <a:r>
              <a:rPr kumimoji="0" lang="en-US" sz="2200" b="0" i="0" u="none" strike="noStrike" kern="1200" cap="none" spc="0" normalizeH="0" baseline="0" noProof="0" dirty="0">
                <a:ln>
                  <a:noFill/>
                </a:ln>
                <a:solidFill>
                  <a:srgbClr val="000000"/>
                </a:solidFill>
                <a:effectLst/>
                <a:uLnTx/>
                <a:uFillTx/>
                <a:latin typeface="+mn-lt"/>
                <a:ea typeface="+mn-ea"/>
                <a:cs typeface="+mn-cs"/>
              </a:rPr>
              <a:t>Level 5 – Bullet tier two</a:t>
            </a:r>
          </a:p>
          <a:p>
            <a:pPr marL="685800" marR="0" lvl="5" indent="-228600" algn="l" defTabSz="914400" rtl="0" eaLnBrk="1" fontAlgn="auto" latinLnBrk="0" hangingPunct="1">
              <a:lnSpc>
                <a:spcPct val="100000"/>
              </a:lnSpc>
              <a:spcBef>
                <a:spcPts val="1200"/>
              </a:spcBef>
              <a:spcAft>
                <a:spcPts val="0"/>
              </a:spcAft>
              <a:buClr>
                <a:srgbClr val="000000"/>
              </a:buClr>
              <a:buSzPct val="100000"/>
              <a:buFont typeface=".AppleSystemUIFont" charset="-120"/>
              <a:buChar char="-"/>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Level 6 – Bullet tier three</a:t>
            </a:r>
          </a:p>
          <a:p>
            <a:pPr marL="685800" marR="0" lvl="5" indent="-228600" algn="l" defTabSz="914400" rtl="0" eaLnBrk="1" fontAlgn="auto" latinLnBrk="0" hangingPunct="1">
              <a:lnSpc>
                <a:spcPct val="100000"/>
              </a:lnSpc>
              <a:spcBef>
                <a:spcPts val="1200"/>
              </a:spcBef>
              <a:spcAft>
                <a:spcPts val="0"/>
              </a:spcAft>
              <a:buClr>
                <a:srgbClr val="000000"/>
              </a:buClr>
              <a:buSzPct val="100000"/>
              <a:buFont typeface=".AppleSystemUIFont" charset="-120"/>
              <a:buChar char="-"/>
              <a:tabLst/>
              <a:defRPr/>
            </a:pPr>
            <a:r>
              <a:rPr kumimoji="0" lang="en-US" sz="1800" b="0" i="1" u="none" strike="noStrike" kern="1200" cap="none" spc="0" normalizeH="0" baseline="0" noProof="0" dirty="0">
                <a:ln>
                  <a:noFill/>
                </a:ln>
                <a:solidFill>
                  <a:srgbClr val="929D96"/>
                </a:solidFill>
                <a:effectLst/>
                <a:uLnTx/>
                <a:uFillTx/>
                <a:latin typeface="+mn-lt"/>
                <a:ea typeface="+mn-ea"/>
                <a:cs typeface="+mn-cs"/>
              </a:rPr>
              <a:t>Footnotes</a:t>
            </a:r>
          </a:p>
          <a:p>
            <a:pPr marL="0" marR="0" lvl="0" indent="0" algn="l" defTabSz="914400" rtl="0" eaLnBrk="1" fontAlgn="auto" latinLnBrk="0" hangingPunct="1">
              <a:lnSpc>
                <a:spcPct val="120000"/>
              </a:lnSpc>
              <a:spcBef>
                <a:spcPts val="600"/>
              </a:spcBef>
              <a:spcAft>
                <a:spcPts val="0"/>
              </a:spcAft>
              <a:buClrTx/>
              <a:buSzTx/>
              <a:buFontTx/>
              <a:buNone/>
              <a:tabLst/>
              <a:defRPr/>
            </a:pPr>
            <a:endParaRPr kumimoji="0" lang="en-US" sz="13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4" name="Straight Arrow Connector 3"/>
          <p:cNvCxnSpPr/>
          <p:nvPr userDrawn="1"/>
        </p:nvCxnSpPr>
        <p:spPr>
          <a:xfrm flipH="1">
            <a:off x="4267200" y="3429000"/>
            <a:ext cx="429928" cy="724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a:t>BT Platfom PI Planning | June 26-27,2018 | Aptiv Confidential</a:t>
            </a:r>
            <a:endParaRPr lang="en-US" dirty="0"/>
          </a:p>
        </p:txBody>
      </p:sp>
      <p:sp>
        <p:nvSpPr>
          <p:cNvPr id="5" name="Slide Number Placeholder 4"/>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ransferring content">
    <p:spTree>
      <p:nvGrpSpPr>
        <p:cNvPr id="1" name=""/>
        <p:cNvGrpSpPr/>
        <p:nvPr/>
      </p:nvGrpSpPr>
      <p:grpSpPr>
        <a:xfrm>
          <a:off x="0" y="0"/>
          <a:ext cx="0" cy="0"/>
          <a:chOff x="0" y="0"/>
          <a:chExt cx="0" cy="0"/>
        </a:xfrm>
      </p:grpSpPr>
      <p:sp>
        <p:nvSpPr>
          <p:cNvPr id="8" name="TextBox 7"/>
          <p:cNvSpPr txBox="1"/>
          <p:nvPr userDrawn="1"/>
        </p:nvSpPr>
        <p:spPr>
          <a:xfrm>
            <a:off x="609600" y="396060"/>
            <a:ext cx="3959352" cy="301752"/>
          </a:xfrm>
          <a:prstGeom prst="rect">
            <a:avLst/>
          </a:prstGeom>
          <a:noFill/>
        </p:spPr>
        <p:txBody>
          <a:bodyPr wrap="square" lIns="0" tIns="0" rIns="0" bIns="0" rtlCol="0" anchor="t">
            <a:noAutofit/>
          </a:bodyPr>
          <a:lstStyle/>
          <a:p>
            <a:r>
              <a:rPr lang="en-US" sz="1200" b="1" dirty="0">
                <a:solidFill>
                  <a:schemeClr val="bg1">
                    <a:lumMod val="65000"/>
                  </a:schemeClr>
                </a:solidFill>
              </a:rPr>
              <a:t>PowerPoint Template Quick Reference Guide</a:t>
            </a:r>
          </a:p>
        </p:txBody>
      </p:sp>
      <p:sp>
        <p:nvSpPr>
          <p:cNvPr id="9" name="Rectangle 8"/>
          <p:cNvSpPr/>
          <p:nvPr userDrawn="1"/>
        </p:nvSpPr>
        <p:spPr>
          <a:xfrm>
            <a:off x="609600" y="697811"/>
            <a:ext cx="8229600" cy="603504"/>
          </a:xfrm>
          <a:prstGeom prst="rect">
            <a:avLst/>
          </a:prstGeom>
        </p:spPr>
        <p:txBody>
          <a:bodyPr wrap="none" lIns="0" tIns="0" rIns="0" bIns="0">
            <a:noAutofit/>
          </a:bodyPr>
          <a:lstStyle/>
          <a:p>
            <a:r>
              <a:rPr kumimoji="0" lang="en-US" sz="2000" b="1" i="0" u="none" strike="noStrike" kern="1200" cap="none" spc="0" normalizeH="0" baseline="0" noProof="0" dirty="0">
                <a:ln>
                  <a:noFill/>
                </a:ln>
                <a:solidFill>
                  <a:srgbClr val="000000"/>
                </a:solidFill>
                <a:effectLst/>
                <a:uLnTx/>
                <a:uFillTx/>
                <a:latin typeface="+mn-lt"/>
                <a:ea typeface="+mn-ea"/>
                <a:cs typeface="+mn-cs"/>
              </a:rPr>
              <a:t>Transferring content from other presentations</a:t>
            </a:r>
            <a:endParaRPr lang="en-US" dirty="0"/>
          </a:p>
        </p:txBody>
      </p:sp>
      <p:sp>
        <p:nvSpPr>
          <p:cNvPr id="18" name="TextBox 17"/>
          <p:cNvSpPr txBox="1"/>
          <p:nvPr userDrawn="1"/>
        </p:nvSpPr>
        <p:spPr>
          <a:xfrm>
            <a:off x="609600" y="1918604"/>
            <a:ext cx="5181600" cy="4201150"/>
          </a:xfrm>
          <a:prstGeom prst="rect">
            <a:avLst/>
          </a:prstGeom>
          <a:noFill/>
        </p:spPr>
        <p:txBody>
          <a:bodyPr wrap="square" lIns="0" tIns="0" rIns="0" bIns="0" rtlCol="0">
            <a:spAutoFit/>
          </a:bodyPr>
          <a:lstStyle/>
          <a:p>
            <a:pPr marL="0" marR="0" lvl="2"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Rules of copy and paste</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sng" strike="noStrike" kern="1200" cap="none" spc="0" normalizeH="0" baseline="0" noProof="0" dirty="0">
                <a:ln>
                  <a:noFill/>
                </a:ln>
                <a:solidFill>
                  <a:srgbClr val="000000"/>
                </a:solidFill>
                <a:effectLst/>
                <a:uLnTx/>
                <a:uFillTx/>
                <a:latin typeface="+mn-lt"/>
                <a:ea typeface="+mn-ea"/>
                <a:cs typeface="+mn-cs"/>
              </a:rPr>
              <a:t>Do not drag and drop or copy/paste whole slides into your presentation</a:t>
            </a:r>
            <a:r>
              <a:rPr kumimoji="0" lang="en-US" sz="1500" b="0" i="0" u="none" strike="noStrike" kern="1200" cap="none" spc="0" normalizeH="0" baseline="0" noProof="0" dirty="0">
                <a:ln>
                  <a:noFill/>
                </a:ln>
                <a:solidFill>
                  <a:srgbClr val="000000"/>
                </a:solidFill>
                <a:effectLst/>
                <a:uLnTx/>
                <a:uFillTx/>
                <a:latin typeface="+mn-lt"/>
                <a:ea typeface="+mn-ea"/>
                <a:cs typeface="+mn-cs"/>
              </a:rPr>
              <a:t>. This will transfer a new Master theme (when using source formatting) or a new layout into your Master theme (when using destination theme), which often results in inconsistent headers, footers, margins and general formatting.</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Instead, </a:t>
            </a:r>
            <a:r>
              <a:rPr kumimoji="0" lang="en-US" sz="1500" b="0" i="0" u="sng" strike="noStrike" kern="1200" cap="none" spc="0" normalizeH="0" baseline="0" noProof="0" dirty="0">
                <a:ln>
                  <a:noFill/>
                </a:ln>
                <a:solidFill>
                  <a:srgbClr val="000000"/>
                </a:solidFill>
                <a:effectLst/>
                <a:uLnTx/>
                <a:uFillTx/>
                <a:latin typeface="+mn-lt"/>
                <a:ea typeface="+mn-ea"/>
                <a:cs typeface="+mn-cs"/>
              </a:rPr>
              <a:t>always start by selecting a layout from your Master theme</a:t>
            </a:r>
            <a:r>
              <a:rPr kumimoji="0" lang="en-US" sz="1500" b="0" i="0" u="none" strike="noStrike" kern="1200" cap="none" spc="0" normalizeH="0" baseline="0" noProof="0" dirty="0">
                <a:ln>
                  <a:noFill/>
                </a:ln>
                <a:solidFill>
                  <a:srgbClr val="000000"/>
                </a:solidFill>
                <a:effectLst/>
                <a:uLnTx/>
                <a:uFillTx/>
                <a:latin typeface="+mn-lt"/>
                <a:ea typeface="+mn-ea"/>
                <a:cs typeface="+mn-cs"/>
              </a:rPr>
              <a:t>, then copy/paste bodies of text from a text box in your old presentation file to your new presentation file. Choose </a:t>
            </a:r>
            <a:r>
              <a:rPr kumimoji="0" lang="en-US" sz="1500" b="1" i="0" u="none" strike="noStrike" kern="1200" cap="none" spc="0" normalizeH="0" baseline="0" noProof="0" dirty="0">
                <a:ln>
                  <a:noFill/>
                </a:ln>
                <a:solidFill>
                  <a:srgbClr val="000000"/>
                </a:solidFill>
                <a:effectLst/>
                <a:uLnTx/>
                <a:uFillTx/>
                <a:latin typeface="+mn-lt"/>
                <a:ea typeface="+mn-ea"/>
                <a:cs typeface="+mn-cs"/>
              </a:rPr>
              <a:t>Use Destination Theme</a:t>
            </a:r>
            <a:r>
              <a:rPr kumimoji="0" lang="en-US" sz="1500" b="0" i="0" u="none" strike="noStrike" kern="1200" cap="none" spc="0" normalizeH="0" baseline="0" noProof="0" dirty="0">
                <a:ln>
                  <a:noFill/>
                </a:ln>
                <a:solidFill>
                  <a:srgbClr val="000000"/>
                </a:solidFill>
                <a:effectLst/>
                <a:uLnTx/>
                <a:uFillTx/>
                <a:latin typeface="+mn-lt"/>
                <a:ea typeface="+mn-ea"/>
                <a:cs typeface="+mn-cs"/>
              </a:rPr>
              <a:t> or </a:t>
            </a:r>
            <a:r>
              <a:rPr kumimoji="0" lang="en-US" sz="1500" b="1" i="0" u="none" strike="noStrike" kern="1200" cap="none" spc="0" normalizeH="0" baseline="0" noProof="0" dirty="0">
                <a:ln>
                  <a:noFill/>
                </a:ln>
                <a:solidFill>
                  <a:srgbClr val="000000"/>
                </a:solidFill>
                <a:effectLst/>
                <a:uLnTx/>
                <a:uFillTx/>
                <a:latin typeface="+mn-lt"/>
                <a:ea typeface="+mn-ea"/>
                <a:cs typeface="+mn-cs"/>
              </a:rPr>
              <a:t>Keep Text Only</a:t>
            </a:r>
            <a:r>
              <a:rPr kumimoji="0" lang="en-US" sz="1500" b="0" i="0" u="none" strike="noStrike" kern="1200" cap="none" spc="0" normalizeH="0" baseline="0" noProof="0" dirty="0">
                <a:ln>
                  <a:noFill/>
                </a:ln>
                <a:solidFill>
                  <a:srgbClr val="000000"/>
                </a:solidFill>
                <a:effectLst/>
                <a:uLnTx/>
                <a:uFillTx/>
                <a:latin typeface="+mn-lt"/>
                <a:ea typeface="+mn-ea"/>
                <a:cs typeface="+mn-cs"/>
              </a:rPr>
              <a:t>, then use Indent buttons to format text. This method will preserve the integrity of your Master theme.</a:t>
            </a:r>
          </a:p>
          <a:p>
            <a:pPr marL="0" marR="0" lvl="3" indent="0" algn="l" defTabSz="914400" rtl="0" eaLnBrk="1" fontAlgn="auto" latinLnBrk="0" hangingPunct="1">
              <a:lnSpc>
                <a:spcPct val="100000"/>
              </a:lnSpc>
              <a:spcBef>
                <a:spcPts val="12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mn-lt"/>
                <a:ea typeface="+mn-ea"/>
                <a:cs typeface="+mn-cs"/>
              </a:rPr>
              <a:t>Do not copy/paste images from one file to another. Instead, save the image on your computer, then upload the image to the image placeholder within your selected layout.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1359"/>
          <a:stretch/>
        </p:blipFill>
        <p:spPr>
          <a:xfrm>
            <a:off x="6660016" y="1600200"/>
            <a:ext cx="4358367" cy="3672960"/>
          </a:xfrm>
          <a:prstGeom prst="rect">
            <a:avLst/>
          </a:prstGeom>
          <a:ln w="3175">
            <a:solidFill>
              <a:schemeClr val="bg1">
                <a:lumMod val="85000"/>
              </a:schemeClr>
            </a:solidFill>
          </a:ln>
          <a:effectLst>
            <a:outerShdw blurRad="50800" dist="38100" dir="2700000" algn="tl" rotWithShape="0">
              <a:prstClr val="black">
                <a:alpha val="20000"/>
              </a:prstClr>
            </a:outerShdw>
          </a:effectLst>
        </p:spPr>
      </p:pic>
      <p:sp>
        <p:nvSpPr>
          <p:cNvPr id="6" name="Rectangle 5"/>
          <p:cNvSpPr/>
          <p:nvPr userDrawn="1"/>
        </p:nvSpPr>
        <p:spPr>
          <a:xfrm>
            <a:off x="7336346" y="4634363"/>
            <a:ext cx="1395885" cy="672093"/>
          </a:xfrm>
          <a:prstGeom prst="rect">
            <a:avLst/>
          </a:prstGeom>
          <a:solidFill>
            <a:schemeClr val="accent1">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0"/>
          </p:nvPr>
        </p:nvSpPr>
        <p:spPr/>
        <p:txBody>
          <a:bodyPr/>
          <a:lstStyle/>
          <a:p>
            <a:r>
              <a:rPr lang="en-US"/>
              <a:t>BT Platfom PI Planning | June 26-27,2018 | Aptiv Confidential</a:t>
            </a:r>
            <a:endParaRPr lang="en-US" dirty="0"/>
          </a:p>
        </p:txBody>
      </p:sp>
      <p:sp>
        <p:nvSpPr>
          <p:cNvPr id="4" name="Slide Number Placeholder 3"/>
          <p:cNvSpPr>
            <a:spLocks noGrp="1"/>
          </p:cNvSpPr>
          <p:nvPr>
            <p:ph type="sldNum" sz="quarter" idx="11"/>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5" name="Text Placeholder 7"/>
          <p:cNvSpPr>
            <a:spLocks noGrp="1"/>
          </p:cNvSpPr>
          <p:nvPr>
            <p:ph type="body" sz="quarter" idx="12"/>
          </p:nvPr>
        </p:nvSpPr>
        <p:spPr>
          <a:xfrm>
            <a:off x="609600" y="685800"/>
            <a:ext cx="5486400" cy="2743200"/>
          </a:xfrm>
        </p:spPr>
        <p:txBody>
          <a:bodyPr>
            <a:normAutofit/>
          </a:bodyPr>
          <a:lstStyle>
            <a:lvl1pPr>
              <a:defRPr sz="4800">
                <a:solidFill>
                  <a:schemeClr val="tx1"/>
                </a:solidFill>
              </a:defRPr>
            </a:lvl1pPr>
          </a:lstStyle>
          <a:p>
            <a:pPr lvl="0"/>
            <a:r>
              <a:rPr lang="en-US"/>
              <a:t>Edit Master text styles</a:t>
            </a:r>
          </a:p>
        </p:txBody>
      </p:sp>
      <p:sp>
        <p:nvSpPr>
          <p:cNvPr id="2" name="Footer Placeholder 1"/>
          <p:cNvSpPr>
            <a:spLocks noGrp="1"/>
          </p:cNvSpPr>
          <p:nvPr>
            <p:ph type="ftr" sz="quarter" idx="13"/>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4"/>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image">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609600" y="381000"/>
            <a:ext cx="10972800" cy="5791200"/>
          </a:xfrm>
          <a:solidFill>
            <a:schemeClr val="accent4"/>
          </a:solidFill>
        </p:spPr>
        <p:txBody>
          <a:bodyPr>
            <a:normAutofit/>
          </a:bodyPr>
          <a:lstStyle>
            <a:lvl1pPr>
              <a:defRPr sz="1800">
                <a:solidFill>
                  <a:schemeClr val="bg1"/>
                </a:solidFill>
              </a:defRPr>
            </a:lvl1pPr>
          </a:lstStyle>
          <a:p>
            <a:r>
              <a:rPr lang="en-US"/>
              <a:t>Click icon to add picture</a:t>
            </a:r>
            <a:endParaRPr lang="en-US" dirty="0"/>
          </a:p>
        </p:txBody>
      </p:sp>
      <p:sp>
        <p:nvSpPr>
          <p:cNvPr id="7" name="Text Placeholder 7"/>
          <p:cNvSpPr>
            <a:spLocks noGrp="1"/>
          </p:cNvSpPr>
          <p:nvPr>
            <p:ph type="body" sz="quarter" idx="12"/>
          </p:nvPr>
        </p:nvSpPr>
        <p:spPr>
          <a:xfrm>
            <a:off x="914400" y="685800"/>
            <a:ext cx="5181600" cy="2743200"/>
          </a:xfrm>
        </p:spPr>
        <p:txBody>
          <a:bodyPr>
            <a:normAutofit/>
          </a:bodyPr>
          <a:lstStyle>
            <a:lvl1pPr>
              <a:defRPr sz="4800">
                <a:solidFill>
                  <a:schemeClr val="bg1"/>
                </a:solidFill>
                <a:effectLst>
                  <a:outerShdw blurRad="50800" dist="38100" dir="8100000" algn="tr" rotWithShape="0">
                    <a:prstClr val="black">
                      <a:alpha val="40000"/>
                    </a:prstClr>
                  </a:outerShdw>
                </a:effectLst>
              </a:defRPr>
            </a:lvl1pPr>
          </a:lstStyle>
          <a:p>
            <a:pPr lvl="0"/>
            <a:r>
              <a:rPr lang="en-US"/>
              <a:t>Edit Master text styles</a:t>
            </a:r>
          </a:p>
        </p:txBody>
      </p:sp>
      <p:sp>
        <p:nvSpPr>
          <p:cNvPr id="2" name="Footer Placeholder 1"/>
          <p:cNvSpPr>
            <a:spLocks noGrp="1"/>
          </p:cNvSpPr>
          <p:nvPr>
            <p:ph type="ftr" sz="quarter" idx="15"/>
          </p:nvPr>
        </p:nvSpPr>
        <p:spPr/>
        <p:txBody>
          <a:bodyPr/>
          <a:lstStyle/>
          <a:p>
            <a:r>
              <a:rPr lang="en-US"/>
              <a:t>BT Platfom PI Planning | June 26-27,2018 | Aptiv Confidential</a:t>
            </a:r>
            <a:endParaRPr lang="en-US" dirty="0"/>
          </a:p>
        </p:txBody>
      </p:sp>
      <p:sp>
        <p:nvSpPr>
          <p:cNvPr id="5" name="Slide Number Placeholder 4"/>
          <p:cNvSpPr>
            <a:spLocks noGrp="1"/>
          </p:cNvSpPr>
          <p:nvPr>
            <p:ph type="sldNum" sz="quarter" idx="16"/>
          </p:nvPr>
        </p:nvSpPr>
        <p:spPr/>
        <p:txBody>
          <a:bodyPr/>
          <a:lstStyle/>
          <a:p>
            <a:fld id="{B6D1532F-61F1-B941-ACDF-6BC65E0B405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call out + headline">
    <p:spTree>
      <p:nvGrpSpPr>
        <p:cNvPr id="1" name=""/>
        <p:cNvGrpSpPr/>
        <p:nvPr/>
      </p:nvGrpSpPr>
      <p:grpSpPr>
        <a:xfrm>
          <a:off x="0" y="0"/>
          <a:ext cx="0" cy="0"/>
          <a:chOff x="0" y="0"/>
          <a:chExt cx="0" cy="0"/>
        </a:xfrm>
      </p:grpSpPr>
      <p:sp>
        <p:nvSpPr>
          <p:cNvPr id="2" name="Title 1"/>
          <p:cNvSpPr>
            <a:spLocks noGrp="1"/>
          </p:cNvSpPr>
          <p:nvPr>
            <p:ph type="title"/>
          </p:nvPr>
        </p:nvSpPr>
        <p:spPr>
          <a:xfrm>
            <a:off x="609599" y="381001"/>
            <a:ext cx="8229601" cy="923920"/>
          </a:xfrm>
        </p:spPr>
        <p:txBody>
          <a:bodyPr/>
          <a:lstStyle/>
          <a:p>
            <a:r>
              <a:rPr lang="en-US"/>
              <a:t>Click to edit Master title style</a:t>
            </a:r>
            <a:endParaRPr lang="en-US" dirty="0"/>
          </a:p>
        </p:txBody>
      </p:sp>
      <p:sp>
        <p:nvSpPr>
          <p:cNvPr id="7" name="Text Placeholder 6"/>
          <p:cNvSpPr>
            <a:spLocks noGrp="1"/>
          </p:cNvSpPr>
          <p:nvPr>
            <p:ph type="body" sz="quarter" idx="13"/>
          </p:nvPr>
        </p:nvSpPr>
        <p:spPr>
          <a:xfrm>
            <a:off x="609600" y="1905000"/>
            <a:ext cx="8229600" cy="3962400"/>
          </a:xfrm>
        </p:spPr>
        <p:txBody>
          <a:bodyPr>
            <a:normAutofit/>
          </a:bodyPr>
          <a:lstStyle>
            <a:lvl1pPr>
              <a:defRPr sz="5000"/>
            </a:lvl1pPr>
          </a:lstStyle>
          <a:p>
            <a:pPr lvl="0"/>
            <a:r>
              <a:rPr lang="en-US"/>
              <a:t>Edit Master text styles</a:t>
            </a:r>
          </a:p>
        </p:txBody>
      </p:sp>
      <p:sp>
        <p:nvSpPr>
          <p:cNvPr id="8" name="Oval 7"/>
          <p:cNvSpPr/>
          <p:nvPr userDrawn="1"/>
        </p:nvSpPr>
        <p:spPr>
          <a:xfrm>
            <a:off x="-241739" y="2050134"/>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4"/>
          </p:nvPr>
        </p:nvSpPr>
        <p:spPr/>
        <p:txBody>
          <a:bodyPr/>
          <a:lstStyle/>
          <a:p>
            <a:r>
              <a:rPr lang="en-US"/>
              <a:t>BT Platfom PI Planning | June 26-27,2018 | Aptiv Confidential</a:t>
            </a:r>
            <a:endParaRPr lang="en-US" dirty="0"/>
          </a:p>
        </p:txBody>
      </p:sp>
      <p:sp>
        <p:nvSpPr>
          <p:cNvPr id="6" name="Slide Number Placeholder 5"/>
          <p:cNvSpPr>
            <a:spLocks noGrp="1"/>
          </p:cNvSpPr>
          <p:nvPr>
            <p:ph type="sldNum" sz="quarter" idx="15"/>
          </p:nvPr>
        </p:nvSpPr>
        <p:spPr/>
        <p:txBody>
          <a:bodyPr/>
          <a:lstStyle/>
          <a:p>
            <a:fld id="{B6D1532F-61F1-B941-ACDF-6BC65E0B405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theme" Target="../theme/theme2.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0" y="6992813"/>
            <a:ext cx="12191999" cy="578082"/>
            <a:chOff x="0" y="6992813"/>
            <a:chExt cx="12191999" cy="578082"/>
          </a:xfrm>
        </p:grpSpPr>
        <p:sp>
          <p:nvSpPr>
            <p:cNvPr id="42" name="Rectangle 41"/>
            <p:cNvSpPr/>
            <p:nvPr userDrawn="1"/>
          </p:nvSpPr>
          <p:spPr>
            <a:xfrm>
              <a:off x="0" y="6992813"/>
              <a:ext cx="12191999" cy="578082"/>
            </a:xfrm>
            <a:prstGeom prst="rect">
              <a:avLst/>
            </a:prstGeom>
            <a:solidFill>
              <a:srgbClr val="FFFFFF">
                <a:alpha val="60000"/>
              </a:srgb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78F84"/>
                </a:solidFill>
              </a:endParaRPr>
            </a:p>
          </p:txBody>
        </p:sp>
        <p:sp>
          <p:nvSpPr>
            <p:cNvPr id="47" name="TextBox 46"/>
            <p:cNvSpPr txBox="1"/>
            <p:nvPr userDrawn="1"/>
          </p:nvSpPr>
          <p:spPr>
            <a:xfrm>
              <a:off x="914400" y="7173243"/>
              <a:ext cx="1706193" cy="269305"/>
            </a:xfrm>
            <a:prstGeom prst="rect">
              <a:avLst/>
            </a:prstGeom>
            <a:noFill/>
          </p:spPr>
          <p:txBody>
            <a:bodyPr wrap="square" lIns="0" tIns="0" rIns="0" bIns="0" rtlCol="0">
              <a:noAutofit/>
            </a:bodyPr>
            <a:lstStyle/>
            <a:p>
              <a:pPr algn="l"/>
              <a:r>
                <a:rPr lang="en-US" sz="900" b="1" dirty="0">
                  <a:solidFill>
                    <a:srgbClr val="929D96"/>
                  </a:solidFill>
                  <a:latin typeface="+mn-lt"/>
                </a:rPr>
                <a:t>Data color order</a:t>
              </a:r>
              <a:r>
                <a:rPr lang="en-US" sz="900" b="1" baseline="0" dirty="0">
                  <a:solidFill>
                    <a:srgbClr val="929D96"/>
                  </a:solidFill>
                  <a:latin typeface="+mn-lt"/>
                </a:rPr>
                <a:t>:</a:t>
              </a:r>
              <a:endParaRPr lang="en-US" sz="900" b="1" dirty="0">
                <a:solidFill>
                  <a:srgbClr val="929D96"/>
                </a:solidFill>
                <a:latin typeface="+mn-lt"/>
              </a:endParaRPr>
            </a:p>
          </p:txBody>
        </p:sp>
        <p:sp>
          <p:nvSpPr>
            <p:cNvPr id="48" name="Rectangle 47"/>
            <p:cNvSpPr/>
            <p:nvPr/>
          </p:nvSpPr>
          <p:spPr>
            <a:xfrm>
              <a:off x="1940682" y="7146735"/>
              <a:ext cx="195278" cy="190016"/>
            </a:xfrm>
            <a:prstGeom prst="rect">
              <a:avLst/>
            </a:prstGeom>
            <a:solidFill>
              <a:schemeClr val="accent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49" name="Rectangle 48"/>
            <p:cNvSpPr/>
            <p:nvPr/>
          </p:nvSpPr>
          <p:spPr>
            <a:xfrm>
              <a:off x="2420420" y="7146735"/>
              <a:ext cx="195278" cy="190016"/>
            </a:xfrm>
            <a:prstGeom prst="rect">
              <a:avLst/>
            </a:prstGeom>
            <a:solidFill>
              <a:schemeClr val="accent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0" name="Rectangle 49"/>
            <p:cNvSpPr/>
            <p:nvPr/>
          </p:nvSpPr>
          <p:spPr>
            <a:xfrm>
              <a:off x="2180551" y="7146735"/>
              <a:ext cx="195278" cy="190016"/>
            </a:xfrm>
            <a:prstGeom prst="rect">
              <a:avLst/>
            </a:prstGeom>
            <a:solidFill>
              <a:schemeClr val="accent2"/>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1" name="Rectangle 50"/>
            <p:cNvSpPr/>
            <p:nvPr/>
          </p:nvSpPr>
          <p:spPr>
            <a:xfrm>
              <a:off x="2660289" y="7146735"/>
              <a:ext cx="195278" cy="190016"/>
            </a:xfrm>
            <a:prstGeom prst="rect">
              <a:avLst/>
            </a:prstGeom>
            <a:solidFill>
              <a:schemeClr val="accent4"/>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2" name="Rectangle 51"/>
            <p:cNvSpPr/>
            <p:nvPr/>
          </p:nvSpPr>
          <p:spPr>
            <a:xfrm>
              <a:off x="2900158" y="7146735"/>
              <a:ext cx="195278" cy="190016"/>
            </a:xfrm>
            <a:prstGeom prst="rect">
              <a:avLst/>
            </a:prstGeom>
            <a:solidFill>
              <a:schemeClr val="accent5"/>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3" name="Rectangle 52"/>
            <p:cNvSpPr/>
            <p:nvPr/>
          </p:nvSpPr>
          <p:spPr>
            <a:xfrm>
              <a:off x="3140027" y="7146735"/>
              <a:ext cx="195278" cy="190016"/>
            </a:xfrm>
            <a:prstGeom prst="rect">
              <a:avLst/>
            </a:prstGeom>
            <a:solidFill>
              <a:schemeClr val="accent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4" name="Rectangle 53"/>
            <p:cNvSpPr/>
            <p:nvPr/>
          </p:nvSpPr>
          <p:spPr>
            <a:xfrm>
              <a:off x="3619765" y="7146735"/>
              <a:ext cx="195278" cy="190016"/>
            </a:xfrm>
            <a:prstGeom prst="rect">
              <a:avLst/>
            </a:prstGeom>
            <a:solidFill>
              <a:srgbClr val="D9F28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5" name="Rectangle 54"/>
            <p:cNvSpPr/>
            <p:nvPr/>
          </p:nvSpPr>
          <p:spPr>
            <a:xfrm>
              <a:off x="3859634" y="7146735"/>
              <a:ext cx="195278" cy="190016"/>
            </a:xfrm>
            <a:prstGeom prst="rect">
              <a:avLst/>
            </a:prstGeom>
            <a:solidFill>
              <a:srgbClr val="3BC6E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6" name="Rectangle 55"/>
            <p:cNvSpPr/>
            <p:nvPr/>
          </p:nvSpPr>
          <p:spPr>
            <a:xfrm>
              <a:off x="4099503" y="7146735"/>
              <a:ext cx="195278" cy="190016"/>
            </a:xfrm>
            <a:prstGeom prst="rect">
              <a:avLst/>
            </a:prstGeom>
            <a:solidFill>
              <a:srgbClr val="00AC9E"/>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57" name="Rectangle 56"/>
            <p:cNvSpPr/>
            <p:nvPr/>
          </p:nvSpPr>
          <p:spPr>
            <a:xfrm>
              <a:off x="4339372" y="7146735"/>
              <a:ext cx="195278" cy="190016"/>
            </a:xfrm>
            <a:prstGeom prst="rect">
              <a:avLst/>
            </a:prstGeom>
            <a:solidFill>
              <a:srgbClr val="FFA21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nvGrpSpPr>
            <p:cNvPr id="44" name="Group 43"/>
            <p:cNvGrpSpPr/>
            <p:nvPr userDrawn="1"/>
          </p:nvGrpSpPr>
          <p:grpSpPr>
            <a:xfrm>
              <a:off x="6400801" y="7143354"/>
              <a:ext cx="4804898" cy="276999"/>
              <a:chOff x="6311590" y="7133823"/>
              <a:chExt cx="4796677" cy="276999"/>
            </a:xfrm>
          </p:grpSpPr>
          <p:sp>
            <p:nvSpPr>
              <p:cNvPr id="45" name="Rectangle 44"/>
              <p:cNvSpPr/>
              <p:nvPr userDrawn="1"/>
            </p:nvSpPr>
            <p:spPr>
              <a:xfrm>
                <a:off x="6311590" y="7133823"/>
                <a:ext cx="4572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900" b="1" baseline="0" dirty="0">
                    <a:solidFill>
                      <a:srgbClr val="929D96"/>
                    </a:solidFill>
                  </a:rPr>
                  <a:t>Footer</a:t>
                </a:r>
                <a:endParaRPr lang="en-US" sz="900" baseline="0" dirty="0">
                  <a:solidFill>
                    <a:srgbClr val="929D96"/>
                  </a:solidFill>
                </a:endParaRPr>
              </a:p>
            </p:txBody>
          </p:sp>
          <p:sp>
            <p:nvSpPr>
              <p:cNvPr id="46" name="Rectangle 45"/>
              <p:cNvSpPr/>
              <p:nvPr userDrawn="1"/>
            </p:nvSpPr>
            <p:spPr>
              <a:xfrm>
                <a:off x="6793974" y="7133823"/>
                <a:ext cx="4314293" cy="276999"/>
              </a:xfrm>
              <a:prstGeom prst="rect">
                <a:avLst/>
              </a:prstGeom>
            </p:spPr>
            <p:txBody>
              <a:bodyPr wrap="square" lIns="0" tIns="0" rIns="0" bIns="0">
                <a:spAutoFit/>
              </a:bodyPr>
              <a:lstStyle/>
              <a:p>
                <a:pPr algn="l"/>
                <a:r>
                  <a:rPr lang="en-US" sz="900" baseline="0" dirty="0">
                    <a:solidFill>
                      <a:srgbClr val="929D96"/>
                    </a:solidFill>
                    <a:sym typeface="Wingdings 3" panose="05040102010807070707" pitchFamily="18" charset="2"/>
                  </a:rPr>
                  <a:t>Never change the footer text on individual slides. Change, t</a:t>
                </a:r>
                <a:r>
                  <a:rPr lang="en-US" sz="900" baseline="0" dirty="0">
                    <a:solidFill>
                      <a:srgbClr val="929D96"/>
                    </a:solidFill>
                  </a:rPr>
                  <a:t>urn on or off by using </a:t>
                </a:r>
              </a:p>
              <a:p>
                <a:pPr algn="l"/>
                <a:r>
                  <a:rPr lang="en-US" sz="900" baseline="0" dirty="0">
                    <a:solidFill>
                      <a:srgbClr val="929D96"/>
                    </a:solidFill>
                  </a:rPr>
                  <a:t>Insert </a:t>
                </a:r>
                <a:r>
                  <a:rPr lang="en-US" sz="900" baseline="0" dirty="0">
                    <a:solidFill>
                      <a:srgbClr val="929D96"/>
                    </a:solidFill>
                    <a:sym typeface="Wingdings 3" panose="05040102010807070707" pitchFamily="18" charset="2"/>
                  </a:rPr>
                  <a:t> Header &amp; Footer Enter / change text  Click Apply All. </a:t>
                </a:r>
                <a:endParaRPr lang="en-US" sz="900" baseline="0" dirty="0">
                  <a:solidFill>
                    <a:srgbClr val="929D96"/>
                  </a:solidFill>
                </a:endParaRPr>
              </a:p>
            </p:txBody>
          </p:sp>
        </p:grpSp>
        <p:sp>
          <p:nvSpPr>
            <p:cNvPr id="61" name="Rectangle 60"/>
            <p:cNvSpPr/>
            <p:nvPr userDrawn="1"/>
          </p:nvSpPr>
          <p:spPr>
            <a:xfrm>
              <a:off x="4579241" y="7146735"/>
              <a:ext cx="195278" cy="190016"/>
            </a:xfrm>
            <a:prstGeom prst="rect">
              <a:avLst/>
            </a:prstGeom>
            <a:solidFill>
              <a:srgbClr val="C13B3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2" name="Rectangle 61"/>
            <p:cNvSpPr/>
            <p:nvPr userDrawn="1"/>
          </p:nvSpPr>
          <p:spPr>
            <a:xfrm>
              <a:off x="4819110" y="7146735"/>
              <a:ext cx="195278" cy="190016"/>
            </a:xfrm>
            <a:prstGeom prst="rect">
              <a:avLst/>
            </a:prstGeom>
            <a:solidFill>
              <a:srgbClr val="297CE0"/>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4" name="Rectangle 63"/>
            <p:cNvSpPr/>
            <p:nvPr userDrawn="1"/>
          </p:nvSpPr>
          <p:spPr>
            <a:xfrm>
              <a:off x="3379896" y="7146735"/>
              <a:ext cx="195278" cy="190016"/>
            </a:xfrm>
            <a:prstGeom prst="rect">
              <a:avLst/>
            </a:prstGeom>
            <a:solidFill>
              <a:srgbClr val="929D9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pic>
        <p:nvPicPr>
          <p:cNvPr id="7" name="Picture 6"/>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10082805" y="6304680"/>
            <a:ext cx="1600200" cy="360406"/>
          </a:xfrm>
          <a:prstGeom prst="rect">
            <a:avLst/>
          </a:prstGeom>
        </p:spPr>
      </p:pic>
      <p:sp>
        <p:nvSpPr>
          <p:cNvPr id="2" name="Title Placeholder 1"/>
          <p:cNvSpPr>
            <a:spLocks noGrp="1"/>
          </p:cNvSpPr>
          <p:nvPr>
            <p:ph type="title"/>
          </p:nvPr>
        </p:nvSpPr>
        <p:spPr>
          <a:xfrm>
            <a:off x="609599" y="381001"/>
            <a:ext cx="10969247" cy="92392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09599" y="1904999"/>
            <a:ext cx="10969247" cy="3962401"/>
          </a:xfrm>
          <a:prstGeom prst="rect">
            <a:avLst/>
          </a:prstGeom>
        </p:spPr>
        <p:txBody>
          <a:bodyPr vert="horz" lIns="0" tIns="0" rIns="0" bIns="0" rtlCol="0">
            <a:normAutofit/>
          </a:bodyPr>
          <a:lstStyle/>
          <a:p>
            <a:pPr lvl="0"/>
            <a:r>
              <a:rPr lang="en-US" dirty="0"/>
              <a:t>Level 1 - Large heading/call out text</a:t>
            </a:r>
          </a:p>
          <a:p>
            <a:pPr lvl="1"/>
            <a:r>
              <a:rPr lang="en-US" dirty="0"/>
              <a:t>Level 2 - Small heading text</a:t>
            </a:r>
          </a:p>
          <a:p>
            <a:pPr lvl="2"/>
            <a:r>
              <a:rPr lang="en-US" dirty="0"/>
              <a:t>Level 3 - </a:t>
            </a:r>
            <a:r>
              <a:rPr lang="en-US" dirty="0" err="1"/>
              <a:t>Paragrah</a:t>
            </a:r>
            <a:r>
              <a:rPr lang="en-US" dirty="0"/>
              <a:t> text </a:t>
            </a:r>
          </a:p>
          <a:p>
            <a:pPr lvl="3"/>
            <a:r>
              <a:rPr lang="en-US" dirty="0"/>
              <a:t>Level 4 - Bullet tier one</a:t>
            </a:r>
          </a:p>
          <a:p>
            <a:pPr lvl="4"/>
            <a:r>
              <a:rPr lang="en-US" dirty="0"/>
              <a:t>Bullet level one</a:t>
            </a:r>
          </a:p>
          <a:p>
            <a:pPr lvl="5"/>
            <a:r>
              <a:rPr lang="en-US" dirty="0"/>
              <a:t>Bullet level two</a:t>
            </a:r>
          </a:p>
          <a:p>
            <a:pPr lvl="6"/>
            <a:r>
              <a:rPr lang="en-US" dirty="0"/>
              <a:t>Footnotes</a:t>
            </a:r>
          </a:p>
        </p:txBody>
      </p:sp>
      <p:sp>
        <p:nvSpPr>
          <p:cNvPr id="5" name="Footer Placeholder 4"/>
          <p:cNvSpPr>
            <a:spLocks noGrp="1"/>
          </p:cNvSpPr>
          <p:nvPr>
            <p:ph type="ftr" sz="quarter" idx="3"/>
          </p:nvPr>
        </p:nvSpPr>
        <p:spPr>
          <a:xfrm>
            <a:off x="1227266" y="6324599"/>
            <a:ext cx="3492500" cy="304801"/>
          </a:xfrm>
          <a:prstGeom prst="rect">
            <a:avLst/>
          </a:prstGeom>
        </p:spPr>
        <p:txBody>
          <a:bodyPr vert="horz" lIns="0" tIns="0" rIns="0" bIns="0" rtlCol="0" anchor="ctr"/>
          <a:lstStyle>
            <a:lvl1pPr algn="l">
              <a:defRPr sz="1100" i="1">
                <a:solidFill>
                  <a:srgbClr val="929D96"/>
                </a:solidFill>
              </a:defRPr>
            </a:lvl1pPr>
          </a:lstStyle>
          <a:p>
            <a:r>
              <a:rPr lang="en-US"/>
              <a:t>BT Platfom PI Planning | June 26-27,2018 | Aptiv Confidential</a:t>
            </a:r>
            <a:endParaRPr lang="en-US" dirty="0"/>
          </a:p>
        </p:txBody>
      </p:sp>
      <p:sp>
        <p:nvSpPr>
          <p:cNvPr id="6" name="Slide Number Placeholder 5"/>
          <p:cNvSpPr>
            <a:spLocks noGrp="1"/>
          </p:cNvSpPr>
          <p:nvPr>
            <p:ph type="sldNum" sz="quarter" idx="4"/>
          </p:nvPr>
        </p:nvSpPr>
        <p:spPr>
          <a:xfrm>
            <a:off x="613284" y="6324599"/>
            <a:ext cx="624550" cy="304802"/>
          </a:xfrm>
          <a:prstGeom prst="rect">
            <a:avLst/>
          </a:prstGeom>
        </p:spPr>
        <p:txBody>
          <a:bodyPr vert="horz" lIns="0" tIns="0" rIns="0" bIns="0" rtlCol="0" anchor="ctr"/>
          <a:lstStyle>
            <a:lvl1pPr algn="l">
              <a:defRPr sz="1100">
                <a:solidFill>
                  <a:srgbClr val="929D96"/>
                </a:solidFill>
              </a:defRPr>
            </a:lvl1pPr>
          </a:lstStyle>
          <a:p>
            <a:fld id="{B6D1532F-61F1-B941-ACDF-6BC65E0B4055}" type="slidenum">
              <a:rPr lang="en-US" smtClean="0"/>
              <a:pPr/>
              <a:t>‹#›</a:t>
            </a:fld>
            <a:endParaRPr lang="en-US" dirty="0"/>
          </a:p>
        </p:txBody>
      </p:sp>
      <p:cxnSp>
        <p:nvCxnSpPr>
          <p:cNvPr id="8" name="Straight Connector 7"/>
          <p:cNvCxnSpPr/>
          <p:nvPr userDrawn="1"/>
        </p:nvCxnSpPr>
        <p:spPr>
          <a:xfrm>
            <a:off x="-436811"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505757" y="570046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below the line</a:t>
            </a:r>
          </a:p>
        </p:txBody>
      </p:sp>
      <p:cxnSp>
        <p:nvCxnSpPr>
          <p:cNvPr id="10" name="Straight Connector 9"/>
          <p:cNvCxnSpPr/>
          <p:nvPr userDrawn="1"/>
        </p:nvCxnSpPr>
        <p:spPr>
          <a:xfrm>
            <a:off x="-436812" y="1905582"/>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505757" y="195998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above the line</a:t>
            </a:r>
          </a:p>
        </p:txBody>
      </p:sp>
      <p:cxnSp>
        <p:nvCxnSpPr>
          <p:cNvPr id="12" name="Straight Connector 11"/>
          <p:cNvCxnSpPr/>
          <p:nvPr userDrawn="1"/>
        </p:nvCxnSpPr>
        <p:spPr>
          <a:xfrm>
            <a:off x="-239002"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5756" y="3745636"/>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Main content area</a:t>
            </a:r>
          </a:p>
        </p:txBody>
      </p:sp>
      <p:cxnSp>
        <p:nvCxnSpPr>
          <p:cNvPr id="15" name="Straight Connector 14"/>
          <p:cNvCxnSpPr/>
          <p:nvPr userDrawn="1"/>
        </p:nvCxnSpPr>
        <p:spPr>
          <a:xfrm>
            <a:off x="-436812"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39002"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1505757" y="776834"/>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Slide title area</a:t>
            </a:r>
          </a:p>
        </p:txBody>
      </p:sp>
      <p:cxnSp>
        <p:nvCxnSpPr>
          <p:cNvPr id="18" name="Straight Connector 17"/>
          <p:cNvCxnSpPr/>
          <p:nvPr userDrawn="1"/>
        </p:nvCxnSpPr>
        <p:spPr>
          <a:xfrm>
            <a:off x="-436812"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flipH="1" flipV="1">
            <a:off x="4612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31995" y="-256408"/>
            <a:ext cx="1280160" cy="142555"/>
          </a:xfrm>
          <a:prstGeom prst="rect">
            <a:avLst/>
          </a:prstGeom>
          <a:noFill/>
        </p:spPr>
        <p:txBody>
          <a:bodyPr wrap="square" lIns="0" tIns="0" rIns="0" bIns="0" rtlCol="0">
            <a:noAutofit/>
          </a:bodyPr>
          <a:lstStyle/>
          <a:p>
            <a:pPr algn="r"/>
            <a:r>
              <a:rPr lang="en-US" sz="800" dirty="0">
                <a:solidFill>
                  <a:srgbClr val="878F84"/>
                </a:solidFill>
                <a:latin typeface="+mn-lt"/>
              </a:rPr>
              <a:t>No content left of the line</a:t>
            </a:r>
          </a:p>
        </p:txBody>
      </p:sp>
      <p:cxnSp>
        <p:nvCxnSpPr>
          <p:cNvPr id="23" name="Straight Connector 22"/>
          <p:cNvCxnSpPr/>
          <p:nvPr userDrawn="1"/>
        </p:nvCxnSpPr>
        <p:spPr>
          <a:xfrm rot="5400000" flipH="1" flipV="1">
            <a:off x="59476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12233190" y="1909404"/>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2220822"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2523476" y="570046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below the line</a:t>
            </a:r>
          </a:p>
        </p:txBody>
      </p:sp>
      <p:sp>
        <p:nvSpPr>
          <p:cNvPr id="29" name="TextBox 28"/>
          <p:cNvSpPr txBox="1"/>
          <p:nvPr userDrawn="1"/>
        </p:nvSpPr>
        <p:spPr>
          <a:xfrm>
            <a:off x="12523476" y="195998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above the line</a:t>
            </a:r>
          </a:p>
        </p:txBody>
      </p:sp>
      <p:cxnSp>
        <p:nvCxnSpPr>
          <p:cNvPr id="30" name="Straight Connector 29"/>
          <p:cNvCxnSpPr/>
          <p:nvPr userDrawn="1"/>
        </p:nvCxnSpPr>
        <p:spPr>
          <a:xfrm>
            <a:off x="12418631"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12523477" y="3745636"/>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Main content area</a:t>
            </a:r>
          </a:p>
        </p:txBody>
      </p:sp>
      <p:cxnSp>
        <p:nvCxnSpPr>
          <p:cNvPr id="33" name="Straight Connector 32"/>
          <p:cNvCxnSpPr/>
          <p:nvPr userDrawn="1"/>
        </p:nvCxnSpPr>
        <p:spPr>
          <a:xfrm>
            <a:off x="12220821"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2418631"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userDrawn="1"/>
        </p:nvSpPr>
        <p:spPr>
          <a:xfrm>
            <a:off x="12523476" y="776834"/>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Slide title</a:t>
            </a:r>
            <a:r>
              <a:rPr lang="en-US" sz="800" b="1" baseline="0" dirty="0">
                <a:solidFill>
                  <a:srgbClr val="878F84"/>
                </a:solidFill>
                <a:latin typeface="+mn-lt"/>
              </a:rPr>
              <a:t> area</a:t>
            </a:r>
            <a:endParaRPr lang="en-US" sz="800" b="1" dirty="0">
              <a:solidFill>
                <a:srgbClr val="878F84"/>
              </a:solidFill>
              <a:latin typeface="+mn-lt"/>
            </a:endParaRPr>
          </a:p>
        </p:txBody>
      </p:sp>
      <p:cxnSp>
        <p:nvCxnSpPr>
          <p:cNvPr id="36" name="Straight Connector 35"/>
          <p:cNvCxnSpPr/>
          <p:nvPr userDrawn="1"/>
        </p:nvCxnSpPr>
        <p:spPr>
          <a:xfrm>
            <a:off x="12220821"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flipH="1" flipV="1">
            <a:off x="11439470"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userDrawn="1"/>
        </p:nvSpPr>
        <p:spPr>
          <a:xfrm>
            <a:off x="11649264" y="-276585"/>
            <a:ext cx="1280160" cy="142555"/>
          </a:xfrm>
          <a:prstGeom prst="rect">
            <a:avLst/>
          </a:prstGeom>
          <a:noFill/>
        </p:spPr>
        <p:txBody>
          <a:bodyPr wrap="square" lIns="0" tIns="0" rIns="0" bIns="0" rtlCol="0">
            <a:noAutofit/>
          </a:bodyPr>
          <a:lstStyle/>
          <a:p>
            <a:pPr algn="l"/>
            <a:r>
              <a:rPr lang="en-US" sz="800" dirty="0">
                <a:solidFill>
                  <a:srgbClr val="878F84"/>
                </a:solidFill>
                <a:latin typeface="+mn-lt"/>
              </a:rPr>
              <a:t>No content right of the line</a:t>
            </a:r>
          </a:p>
        </p:txBody>
      </p:sp>
      <p:cxnSp>
        <p:nvCxnSpPr>
          <p:cNvPr id="58" name="Straight Connector 57"/>
          <p:cNvCxnSpPr/>
          <p:nvPr userDrawn="1"/>
        </p:nvCxnSpPr>
        <p:spPr>
          <a:xfrm rot="5400000" flipH="1" flipV="1">
            <a:off x="59476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rot="5400000" flipH="1" flipV="1">
            <a:off x="4612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rot="5400000" flipH="1" flipV="1">
            <a:off x="11439470"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064775"/>
      </p:ext>
    </p:extLst>
  </p:cSld>
  <p:clrMap bg1="lt1" tx1="dk1" bg2="lt2" tx2="dk2" accent1="accent1" accent2="accent2" accent3="accent3" accent4="accent4" accent5="accent5" accent6="accent6" hlink="hlink" folHlink="folHlink"/>
  <p:sldLayoutIdLst>
    <p:sldLayoutId id="2147483769" r:id="rId1"/>
    <p:sldLayoutId id="2147483743" r:id="rId2"/>
    <p:sldLayoutId id="2147483803" r:id="rId3"/>
    <p:sldLayoutId id="2147483804" r:id="rId4"/>
    <p:sldLayoutId id="2147483772" r:id="rId5"/>
    <p:sldLayoutId id="2147483807" r:id="rId6"/>
    <p:sldLayoutId id="2147483747" r:id="rId7"/>
    <p:sldLayoutId id="2147483771" r:id="rId8"/>
    <p:sldLayoutId id="2147483749" r:id="rId9"/>
    <p:sldLayoutId id="2147483817" r:id="rId10"/>
    <p:sldLayoutId id="2147483786" r:id="rId11"/>
    <p:sldLayoutId id="2147483821" r:id="rId12"/>
    <p:sldLayoutId id="2147483774" r:id="rId13"/>
    <p:sldLayoutId id="2147483822" r:id="rId14"/>
    <p:sldLayoutId id="2147483669" r:id="rId15"/>
    <p:sldLayoutId id="2147483787" r:id="rId16"/>
    <p:sldLayoutId id="2147483773" r:id="rId17"/>
    <p:sldLayoutId id="2147483788" r:id="rId18"/>
    <p:sldLayoutId id="2147483775" r:id="rId19"/>
    <p:sldLayoutId id="2147483823" r:id="rId20"/>
    <p:sldLayoutId id="2147483776" r:id="rId21"/>
    <p:sldLayoutId id="2147483777" r:id="rId22"/>
    <p:sldLayoutId id="2147483778" r:id="rId23"/>
    <p:sldLayoutId id="2147483779" r:id="rId24"/>
    <p:sldLayoutId id="2147483824" r:id="rId25"/>
    <p:sldLayoutId id="2147483780" r:id="rId26"/>
    <p:sldLayoutId id="2147483781" r:id="rId27"/>
    <p:sldLayoutId id="2147483793" r:id="rId28"/>
    <p:sldLayoutId id="2147483826" r:id="rId29"/>
    <p:sldLayoutId id="2147483794" r:id="rId30"/>
    <p:sldLayoutId id="2147483827" r:id="rId31"/>
    <p:sldLayoutId id="2147483816" r:id="rId32"/>
    <p:sldLayoutId id="2147483828" r:id="rId33"/>
    <p:sldLayoutId id="2147483795" r:id="rId34"/>
    <p:sldLayoutId id="2147483829" r:id="rId35"/>
    <p:sldLayoutId id="2147483796" r:id="rId36"/>
    <p:sldLayoutId id="2147483783" r:id="rId37"/>
    <p:sldLayoutId id="2147483790" r:id="rId38"/>
    <p:sldLayoutId id="2147483784" r:id="rId39"/>
    <p:sldLayoutId id="2147483791" r:id="rId40"/>
    <p:sldLayoutId id="2147483789" r:id="rId41"/>
    <p:sldLayoutId id="2147483815" r:id="rId42"/>
    <p:sldLayoutId id="2147483792" r:id="rId43"/>
    <p:sldLayoutId id="2147483758" r:id="rId44"/>
    <p:sldLayoutId id="2147483759" r:id="rId45"/>
    <p:sldLayoutId id="2147483799" r:id="rId46"/>
    <p:sldLayoutId id="2147483800" r:id="rId47"/>
    <p:sldLayoutId id="2147483801" r:id="rId48"/>
    <p:sldLayoutId id="2147483818" r:id="rId49"/>
    <p:sldLayoutId id="2147483670" r:id="rId50"/>
    <p:sldLayoutId id="2147483797" r:id="rId51"/>
    <p:sldLayoutId id="2147483808" r:id="rId52"/>
    <p:sldLayoutId id="2147483830" r:id="rId53"/>
    <p:sldLayoutId id="2147483798" r:id="rId54"/>
    <p:sldLayoutId id="2147483809" r:id="rId55"/>
    <p:sldLayoutId id="2147483831" r:id="rId56"/>
    <p:sldLayoutId id="2147483832" r:id="rId57"/>
    <p:sldLayoutId id="2147483833" r:id="rId58"/>
  </p:sldLayoutIdLst>
  <p:hf hdr="0" dt="0"/>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Tx/>
        <a:buNone/>
        <a:defRPr sz="3600" b="1" kern="1200" baseline="0">
          <a:solidFill>
            <a:schemeClr val="tx1"/>
          </a:solidFill>
          <a:latin typeface="+mn-lt"/>
          <a:ea typeface="+mn-ea"/>
          <a:cs typeface="+mn-cs"/>
        </a:defRPr>
      </a:lvl1pPr>
      <a:lvl2pPr marL="0" indent="0" algn="l" defTabSz="914400" rtl="0" eaLnBrk="1" latinLnBrk="0" hangingPunct="1">
        <a:lnSpc>
          <a:spcPct val="100000"/>
        </a:lnSpc>
        <a:spcBef>
          <a:spcPts val="600"/>
        </a:spcBef>
        <a:buFontTx/>
        <a:buNone/>
        <a:defRPr sz="2400" b="1" kern="1200" baseline="0">
          <a:solidFill>
            <a:schemeClr val="tx1"/>
          </a:solidFill>
          <a:latin typeface="+mn-lt"/>
          <a:ea typeface="+mn-ea"/>
          <a:cs typeface="+mn-cs"/>
        </a:defRPr>
      </a:lvl2pPr>
      <a:lvl3pPr marL="0" indent="0" algn="l" defTabSz="914400" rtl="0" eaLnBrk="1" latinLnBrk="0" hangingPunct="1">
        <a:lnSpc>
          <a:spcPct val="100000"/>
        </a:lnSpc>
        <a:spcBef>
          <a:spcPts val="600"/>
        </a:spcBef>
        <a:buFontTx/>
        <a:buNone/>
        <a:defRPr sz="2400" b="0" kern="1200" baseline="0">
          <a:solidFill>
            <a:schemeClr val="tx1"/>
          </a:solidFill>
          <a:latin typeface="+mn-lt"/>
          <a:ea typeface="+mn-ea"/>
          <a:cs typeface="+mn-cs"/>
        </a:defRPr>
      </a:lvl3pPr>
      <a:lvl4pPr marL="285750" indent="-285750" algn="l" defTabSz="914400" rtl="0" eaLnBrk="1" latinLnBrk="0" hangingPunct="1">
        <a:lnSpc>
          <a:spcPct val="100000"/>
        </a:lnSpc>
        <a:spcBef>
          <a:spcPts val="600"/>
        </a:spcBef>
        <a:buClr>
          <a:schemeClr val="accent1"/>
        </a:buClr>
        <a:buSzPct val="125000"/>
        <a:buFont typeface="Arial" charset="0"/>
        <a:buChar char="•"/>
        <a:defRPr sz="2400" kern="1200" baseline="0">
          <a:solidFill>
            <a:schemeClr val="tx1"/>
          </a:solidFill>
          <a:latin typeface="+mn-lt"/>
          <a:ea typeface="+mn-ea"/>
          <a:cs typeface="+mn-cs"/>
        </a:defRPr>
      </a:lvl4pPr>
      <a:lvl5pPr marL="457200" indent="-228600" algn="l" defTabSz="914400" rtl="0" eaLnBrk="1" latinLnBrk="0" hangingPunct="1">
        <a:lnSpc>
          <a:spcPct val="100000"/>
        </a:lnSpc>
        <a:spcBef>
          <a:spcPts val="600"/>
        </a:spcBef>
        <a:buClr>
          <a:schemeClr val="tx1"/>
        </a:buClr>
        <a:buSzPct val="100000"/>
        <a:buFont typeface="Arial" charset="0"/>
        <a:buChar char="•"/>
        <a:defRPr sz="2200" kern="1200" baseline="0">
          <a:solidFill>
            <a:schemeClr val="tx1"/>
          </a:solidFill>
          <a:latin typeface="+mn-lt"/>
          <a:ea typeface="+mn-ea"/>
          <a:cs typeface="+mn-cs"/>
        </a:defRPr>
      </a:lvl5pPr>
      <a:lvl6pPr marL="685800" indent="-228600" algn="l" defTabSz="914400" rtl="0" eaLnBrk="1" latinLnBrk="0" hangingPunct="1">
        <a:lnSpc>
          <a:spcPct val="100000"/>
        </a:lnSpc>
        <a:spcBef>
          <a:spcPts val="600"/>
        </a:spcBef>
        <a:buClr>
          <a:schemeClr val="tx1"/>
        </a:buClr>
        <a:buSzPct val="100000"/>
        <a:buFont typeface=".AppleSystemUIFont" charset="-120"/>
        <a:buChar char="-"/>
        <a:defRPr sz="2000" kern="1200" baseline="0">
          <a:solidFill>
            <a:schemeClr val="tx1"/>
          </a:solidFill>
          <a:latin typeface="+mn-lt"/>
          <a:ea typeface="+mn-ea"/>
          <a:cs typeface="+mn-cs"/>
        </a:defRPr>
      </a:lvl6pPr>
      <a:lvl7pPr marL="0" indent="0" algn="l" defTabSz="914400" rtl="0" eaLnBrk="1" latinLnBrk="0" hangingPunct="1">
        <a:lnSpc>
          <a:spcPct val="90000"/>
        </a:lnSpc>
        <a:spcBef>
          <a:spcPts val="600"/>
        </a:spcBef>
        <a:buFontTx/>
        <a:buNone/>
        <a:defRPr sz="1800" i="1" kern="1200">
          <a:solidFill>
            <a:srgbClr val="929D96"/>
          </a:solidFill>
          <a:latin typeface="+mn-lt"/>
          <a:ea typeface="+mn-ea"/>
          <a:cs typeface="+mn-cs"/>
        </a:defRPr>
      </a:lvl7pPr>
      <a:lvl8pPr marL="0" indent="0" algn="l" defTabSz="914400" rtl="0" eaLnBrk="1" latinLnBrk="0" hangingPunct="1">
        <a:lnSpc>
          <a:spcPct val="100000"/>
        </a:lnSpc>
        <a:spcBef>
          <a:spcPts val="1200"/>
        </a:spcBef>
        <a:buFontTx/>
        <a:buNone/>
        <a:defRPr sz="1600" b="0" i="1" kern="1200" baseline="0">
          <a:solidFill>
            <a:schemeClr val="accent4"/>
          </a:solidFill>
          <a:latin typeface="+mn-lt"/>
          <a:ea typeface="+mn-ea"/>
          <a:cs typeface="+mn-cs"/>
        </a:defRPr>
      </a:lvl8pPr>
      <a:lvl9pPr marL="0" indent="0" algn="l" defTabSz="914400" rtl="0" eaLnBrk="1" latinLnBrk="0" hangingPunct="1">
        <a:lnSpc>
          <a:spcPct val="90000"/>
        </a:lnSpc>
        <a:spcBef>
          <a:spcPts val="500"/>
        </a:spcBef>
        <a:buFontTx/>
        <a:buNone/>
        <a:defRPr sz="2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8">
          <p15:clr>
            <a:srgbClr val="A4A3A4"/>
          </p15:clr>
        </p15:guide>
        <p15:guide id="2" pos="4032">
          <p15:clr>
            <a:srgbClr val="A4A3A4"/>
          </p15:clr>
        </p15:guide>
        <p15:guide id="3" pos="3264">
          <p15:clr>
            <a:srgbClr val="A4A3A4"/>
          </p15:clr>
        </p15:guide>
        <p15:guide id="4" pos="4224">
          <p15:clr>
            <a:srgbClr val="A4A3A4"/>
          </p15:clr>
        </p15:guide>
        <p15:guide id="5" pos="3456">
          <p15:clr>
            <a:srgbClr val="A4A3A4"/>
          </p15:clr>
        </p15:guide>
        <p15:guide id="6" pos="4416">
          <p15:clr>
            <a:srgbClr val="A4A3A4"/>
          </p15:clr>
        </p15:guide>
        <p15:guide id="7" pos="3072">
          <p15:clr>
            <a:srgbClr val="A4A3A4"/>
          </p15:clr>
        </p15:guide>
        <p15:guide id="8" pos="4608">
          <p15:clr>
            <a:srgbClr val="A4A3A4"/>
          </p15:clr>
        </p15:guide>
        <p15:guide id="9" pos="2880">
          <p15:clr>
            <a:srgbClr val="A4A3A4"/>
          </p15:clr>
        </p15:guide>
        <p15:guide id="10" pos="4800">
          <p15:clr>
            <a:srgbClr val="A4A3A4"/>
          </p15:clr>
        </p15:guide>
        <p15:guide id="11" pos="2688">
          <p15:clr>
            <a:srgbClr val="A4A3A4"/>
          </p15:clr>
        </p15:guide>
        <p15:guide id="12" pos="4992">
          <p15:clr>
            <a:srgbClr val="A4A3A4"/>
          </p15:clr>
        </p15:guide>
        <p15:guide id="13" pos="2496">
          <p15:clr>
            <a:srgbClr val="A4A3A4"/>
          </p15:clr>
        </p15:guide>
        <p15:guide id="14" pos="5184">
          <p15:clr>
            <a:srgbClr val="A4A3A4"/>
          </p15:clr>
        </p15:guide>
        <p15:guide id="15" pos="2304">
          <p15:clr>
            <a:srgbClr val="A4A3A4"/>
          </p15:clr>
        </p15:guide>
        <p15:guide id="16" pos="5376">
          <p15:clr>
            <a:srgbClr val="A4A3A4"/>
          </p15:clr>
        </p15:guide>
        <p15:guide id="17" pos="2112" userDrawn="1">
          <p15:clr>
            <a:srgbClr val="F26B43"/>
          </p15:clr>
        </p15:guide>
        <p15:guide id="18" pos="5568" userDrawn="1">
          <p15:clr>
            <a:srgbClr val="F26B43"/>
          </p15:clr>
        </p15:guide>
        <p15:guide id="19" pos="1920">
          <p15:clr>
            <a:srgbClr val="A4A3A4"/>
          </p15:clr>
        </p15:guide>
        <p15:guide id="20" pos="5760">
          <p15:clr>
            <a:srgbClr val="A4A3A4"/>
          </p15:clr>
        </p15:guide>
        <p15:guide id="21" pos="1728">
          <p15:clr>
            <a:srgbClr val="A4A3A4"/>
          </p15:clr>
        </p15:guide>
        <p15:guide id="22" orient="horz" pos="1776">
          <p15:clr>
            <a:srgbClr val="A4A3A4"/>
          </p15:clr>
        </p15:guide>
        <p15:guide id="23" pos="5952">
          <p15:clr>
            <a:srgbClr val="A4A3A4"/>
          </p15:clr>
        </p15:guide>
        <p15:guide id="24" pos="1536">
          <p15:clr>
            <a:srgbClr val="A4A3A4"/>
          </p15:clr>
        </p15:guide>
        <p15:guide id="25" pos="6144">
          <p15:clr>
            <a:srgbClr val="A4A3A4"/>
          </p15:clr>
        </p15:guide>
        <p15:guide id="26" pos="1344">
          <p15:clr>
            <a:srgbClr val="A4A3A4"/>
          </p15:clr>
        </p15:guide>
        <p15:guide id="27" pos="6336">
          <p15:clr>
            <a:srgbClr val="A4A3A4"/>
          </p15:clr>
        </p15:guide>
        <p15:guide id="28" pos="1152">
          <p15:clr>
            <a:srgbClr val="A4A3A4"/>
          </p15:clr>
        </p15:guide>
        <p15:guide id="29" pos="6528">
          <p15:clr>
            <a:srgbClr val="A4A3A4"/>
          </p15:clr>
        </p15:guide>
        <p15:guide id="30" pos="960">
          <p15:clr>
            <a:srgbClr val="A4A3A4"/>
          </p15:clr>
        </p15:guide>
        <p15:guide id="31" pos="6720">
          <p15:clr>
            <a:srgbClr val="A4A3A4"/>
          </p15:clr>
        </p15:guide>
        <p15:guide id="32" pos="768">
          <p15:clr>
            <a:srgbClr val="A4A3A4"/>
          </p15:clr>
        </p15:guide>
        <p15:guide id="33" pos="6912">
          <p15:clr>
            <a:srgbClr val="A4A3A4"/>
          </p15:clr>
        </p15:guide>
        <p15:guide id="34" pos="576">
          <p15:clr>
            <a:srgbClr val="A4A3A4"/>
          </p15:clr>
        </p15:guide>
        <p15:guide id="35" pos="7104">
          <p15:clr>
            <a:srgbClr val="A4A3A4"/>
          </p15:clr>
        </p15:guide>
        <p15:guide id="36" pos="384" userDrawn="1">
          <p15:clr>
            <a:srgbClr val="F26B43"/>
          </p15:clr>
        </p15:guide>
        <p15:guide id="37" pos="7296" userDrawn="1">
          <p15:clr>
            <a:srgbClr val="F26B43"/>
          </p15:clr>
        </p15:guide>
        <p15:guide id="38" pos="192">
          <p15:clr>
            <a:srgbClr val="A4A3A4"/>
          </p15:clr>
        </p15:guide>
        <p15:guide id="39" pos="7488" userDrawn="1">
          <p15:clr>
            <a:srgbClr val="A4A3A4"/>
          </p15:clr>
        </p15:guide>
        <p15:guide id="41" orient="horz" pos="2544">
          <p15:clr>
            <a:srgbClr val="A4A3A4"/>
          </p15:clr>
        </p15:guide>
        <p15:guide id="42" orient="horz" pos="1584">
          <p15:clr>
            <a:srgbClr val="A4A3A4"/>
          </p15:clr>
        </p15:guide>
        <p15:guide id="43" orient="horz" pos="2736">
          <p15:clr>
            <a:srgbClr val="A4A3A4"/>
          </p15:clr>
        </p15:guide>
        <p15:guide id="44" orient="horz" pos="1392">
          <p15:clr>
            <a:srgbClr val="A4A3A4"/>
          </p15:clr>
        </p15:guide>
        <p15:guide id="45" orient="horz" pos="2928">
          <p15:clr>
            <a:srgbClr val="A4A3A4"/>
          </p15:clr>
        </p15:guide>
        <p15:guide id="46" orient="horz" pos="1200" userDrawn="1">
          <p15:clr>
            <a:srgbClr val="F26B43"/>
          </p15:clr>
        </p15:guide>
        <p15:guide id="47" orient="horz" pos="3120">
          <p15:clr>
            <a:srgbClr val="A4A3A4"/>
          </p15:clr>
        </p15:guide>
        <p15:guide id="48" orient="horz" pos="1008" userDrawn="1">
          <p15:clr>
            <a:srgbClr val="A4A3A4"/>
          </p15:clr>
        </p15:guide>
        <p15:guide id="49" orient="horz" pos="3312">
          <p15:clr>
            <a:srgbClr val="A4A3A4"/>
          </p15:clr>
        </p15:guide>
        <p15:guide id="50" orient="horz" pos="816" userDrawn="1">
          <p15:clr>
            <a:srgbClr val="F26B43"/>
          </p15:clr>
        </p15:guide>
        <p15:guide id="51" orient="horz" pos="3504">
          <p15:clr>
            <a:srgbClr val="A4A3A4"/>
          </p15:clr>
        </p15:guide>
        <p15:guide id="52" orient="horz" pos="624">
          <p15:clr>
            <a:srgbClr val="A4A3A4"/>
          </p15:clr>
        </p15:guide>
        <p15:guide id="53" orient="horz" pos="3696" userDrawn="1">
          <p15:clr>
            <a:srgbClr val="F26B43"/>
          </p15:clr>
        </p15:guide>
        <p15:guide id="54" orient="horz" pos="432" userDrawn="1">
          <p15:clr>
            <a:srgbClr val="A4A3A4"/>
          </p15:clr>
        </p15:guide>
        <p15:guide id="55" orient="horz" pos="3888" userDrawn="1">
          <p15:clr>
            <a:srgbClr val="A4A3A4"/>
          </p15:clr>
        </p15:guide>
        <p15:guide id="56" orient="horz" pos="240" userDrawn="1">
          <p15:clr>
            <a:srgbClr val="F26B43"/>
          </p15:clr>
        </p15:guide>
        <p15:guide id="57" orient="horz" pos="4080">
          <p15:clr>
            <a:srgbClr val="A4A3A4"/>
          </p15:clr>
        </p15:guide>
        <p15:guide id="58" orient="horz" pos="48">
          <p15:clr>
            <a:srgbClr val="A4A3A4"/>
          </p15:clr>
        </p15:guide>
        <p15:guide id="59" orient="horz" pos="4272">
          <p15:clr>
            <a:srgbClr val="A4A3A4"/>
          </p15:clr>
        </p15:guide>
        <p15:guide id="61" orient="horz" pos="2352">
          <p15:clr>
            <a:srgbClr val="A4A3A4"/>
          </p15:clr>
        </p15:guide>
        <p15:guide id="62" orient="horz" pos="2160" userDrawn="1">
          <p15:clr>
            <a:srgbClr val="F26B43"/>
          </p15:clr>
        </p15:guide>
        <p15:guide id="63" pos="3840" userDrawn="1">
          <p15:clr>
            <a:srgbClr val="F26B43"/>
          </p15:clr>
        </p15:guide>
        <p15:guide id="64" pos="36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5" name="Group 64"/>
          <p:cNvGrpSpPr/>
          <p:nvPr userDrawn="1"/>
        </p:nvGrpSpPr>
        <p:grpSpPr>
          <a:xfrm>
            <a:off x="0" y="6992813"/>
            <a:ext cx="12191999" cy="578082"/>
            <a:chOff x="0" y="6992813"/>
            <a:chExt cx="12191999" cy="578082"/>
          </a:xfrm>
        </p:grpSpPr>
        <p:sp>
          <p:nvSpPr>
            <p:cNvPr id="66" name="Rectangle 65"/>
            <p:cNvSpPr/>
            <p:nvPr userDrawn="1"/>
          </p:nvSpPr>
          <p:spPr>
            <a:xfrm>
              <a:off x="0" y="6992813"/>
              <a:ext cx="12191999" cy="578082"/>
            </a:xfrm>
            <a:prstGeom prst="rect">
              <a:avLst/>
            </a:prstGeom>
            <a:solidFill>
              <a:srgbClr val="FFFFFF">
                <a:alpha val="60000"/>
              </a:srgbClr>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78F84">
                    <a:alpha val="60000"/>
                  </a:srgbClr>
                </a:solidFill>
              </a:endParaRPr>
            </a:p>
          </p:txBody>
        </p:sp>
        <p:sp>
          <p:nvSpPr>
            <p:cNvPr id="67" name="TextBox 66"/>
            <p:cNvSpPr txBox="1"/>
            <p:nvPr userDrawn="1"/>
          </p:nvSpPr>
          <p:spPr>
            <a:xfrm>
              <a:off x="914400" y="7173243"/>
              <a:ext cx="1706193" cy="269305"/>
            </a:xfrm>
            <a:prstGeom prst="rect">
              <a:avLst/>
            </a:prstGeom>
            <a:noFill/>
          </p:spPr>
          <p:txBody>
            <a:bodyPr wrap="square" lIns="0" tIns="0" rIns="0" bIns="0" rtlCol="0">
              <a:noAutofit/>
            </a:bodyPr>
            <a:lstStyle/>
            <a:p>
              <a:pPr algn="l"/>
              <a:r>
                <a:rPr lang="en-US" sz="900" b="1" dirty="0">
                  <a:solidFill>
                    <a:srgbClr val="929D96"/>
                  </a:solidFill>
                  <a:latin typeface="+mn-lt"/>
                </a:rPr>
                <a:t>Data color order</a:t>
              </a:r>
              <a:r>
                <a:rPr lang="en-US" sz="900" b="1" baseline="0" dirty="0">
                  <a:solidFill>
                    <a:srgbClr val="929D96"/>
                  </a:solidFill>
                  <a:latin typeface="+mn-lt"/>
                </a:rPr>
                <a:t>:</a:t>
              </a:r>
              <a:endParaRPr lang="en-US" sz="900" b="1" dirty="0">
                <a:solidFill>
                  <a:srgbClr val="929D96"/>
                </a:solidFill>
                <a:latin typeface="+mn-lt"/>
              </a:endParaRPr>
            </a:p>
          </p:txBody>
        </p:sp>
        <p:sp>
          <p:nvSpPr>
            <p:cNvPr id="68" name="Rectangle 67"/>
            <p:cNvSpPr/>
            <p:nvPr/>
          </p:nvSpPr>
          <p:spPr>
            <a:xfrm>
              <a:off x="1940682" y="7146735"/>
              <a:ext cx="195278" cy="190016"/>
            </a:xfrm>
            <a:prstGeom prst="rect">
              <a:avLst/>
            </a:prstGeom>
            <a:solidFill>
              <a:schemeClr val="accent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69" name="Rectangle 68"/>
            <p:cNvSpPr/>
            <p:nvPr/>
          </p:nvSpPr>
          <p:spPr>
            <a:xfrm>
              <a:off x="2420420" y="7146735"/>
              <a:ext cx="195278" cy="190016"/>
            </a:xfrm>
            <a:prstGeom prst="rect">
              <a:avLst/>
            </a:prstGeom>
            <a:solidFill>
              <a:schemeClr val="accent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0" name="Rectangle 69"/>
            <p:cNvSpPr/>
            <p:nvPr/>
          </p:nvSpPr>
          <p:spPr>
            <a:xfrm>
              <a:off x="2180551" y="7146735"/>
              <a:ext cx="195278" cy="190016"/>
            </a:xfrm>
            <a:prstGeom prst="rect">
              <a:avLst/>
            </a:prstGeom>
            <a:solidFill>
              <a:schemeClr val="accent2"/>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1" name="Rectangle 70"/>
            <p:cNvSpPr/>
            <p:nvPr/>
          </p:nvSpPr>
          <p:spPr>
            <a:xfrm>
              <a:off x="2660289" y="7146735"/>
              <a:ext cx="195278" cy="190016"/>
            </a:xfrm>
            <a:prstGeom prst="rect">
              <a:avLst/>
            </a:prstGeom>
            <a:solidFill>
              <a:schemeClr val="accent4"/>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2" name="Rectangle 71"/>
            <p:cNvSpPr/>
            <p:nvPr/>
          </p:nvSpPr>
          <p:spPr>
            <a:xfrm>
              <a:off x="2900158" y="7146735"/>
              <a:ext cx="195278" cy="190016"/>
            </a:xfrm>
            <a:prstGeom prst="rect">
              <a:avLst/>
            </a:prstGeom>
            <a:solidFill>
              <a:schemeClr val="accent5"/>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3" name="Rectangle 72"/>
            <p:cNvSpPr/>
            <p:nvPr/>
          </p:nvSpPr>
          <p:spPr>
            <a:xfrm>
              <a:off x="3140027" y="7146735"/>
              <a:ext cx="195278" cy="190016"/>
            </a:xfrm>
            <a:prstGeom prst="rect">
              <a:avLst/>
            </a:prstGeom>
            <a:solidFill>
              <a:schemeClr val="accent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4" name="Rectangle 73"/>
            <p:cNvSpPr/>
            <p:nvPr/>
          </p:nvSpPr>
          <p:spPr>
            <a:xfrm>
              <a:off x="3619765" y="7146735"/>
              <a:ext cx="195278" cy="190016"/>
            </a:xfrm>
            <a:prstGeom prst="rect">
              <a:avLst/>
            </a:prstGeom>
            <a:solidFill>
              <a:srgbClr val="D9F28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5" name="Rectangle 74"/>
            <p:cNvSpPr/>
            <p:nvPr/>
          </p:nvSpPr>
          <p:spPr>
            <a:xfrm>
              <a:off x="3859634" y="7146735"/>
              <a:ext cx="195278" cy="190016"/>
            </a:xfrm>
            <a:prstGeom prst="rect">
              <a:avLst/>
            </a:prstGeom>
            <a:solidFill>
              <a:srgbClr val="3BC6EB"/>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6" name="Rectangle 75"/>
            <p:cNvSpPr/>
            <p:nvPr/>
          </p:nvSpPr>
          <p:spPr>
            <a:xfrm>
              <a:off x="4099503" y="7146735"/>
              <a:ext cx="195278" cy="190016"/>
            </a:xfrm>
            <a:prstGeom prst="rect">
              <a:avLst/>
            </a:prstGeom>
            <a:solidFill>
              <a:srgbClr val="00AC9E"/>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77" name="Rectangle 76"/>
            <p:cNvSpPr/>
            <p:nvPr/>
          </p:nvSpPr>
          <p:spPr>
            <a:xfrm>
              <a:off x="4339372" y="7146735"/>
              <a:ext cx="195278" cy="190016"/>
            </a:xfrm>
            <a:prstGeom prst="rect">
              <a:avLst/>
            </a:prstGeom>
            <a:solidFill>
              <a:srgbClr val="FFA211"/>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nvGrpSpPr>
            <p:cNvPr id="78" name="Group 77"/>
            <p:cNvGrpSpPr/>
            <p:nvPr userDrawn="1"/>
          </p:nvGrpSpPr>
          <p:grpSpPr>
            <a:xfrm>
              <a:off x="6400801" y="7143354"/>
              <a:ext cx="4804898" cy="276999"/>
              <a:chOff x="6311590" y="7133823"/>
              <a:chExt cx="4796677" cy="276999"/>
            </a:xfrm>
          </p:grpSpPr>
          <p:sp>
            <p:nvSpPr>
              <p:cNvPr id="82" name="Rectangle 81"/>
              <p:cNvSpPr/>
              <p:nvPr userDrawn="1"/>
            </p:nvSpPr>
            <p:spPr>
              <a:xfrm>
                <a:off x="6311590" y="7133823"/>
                <a:ext cx="45720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l"/>
                <a:r>
                  <a:rPr lang="en-US" sz="900" b="1" baseline="0" dirty="0">
                    <a:solidFill>
                      <a:srgbClr val="929D96"/>
                    </a:solidFill>
                  </a:rPr>
                  <a:t>Footer</a:t>
                </a:r>
                <a:endParaRPr lang="en-US" sz="900" baseline="0" dirty="0">
                  <a:solidFill>
                    <a:srgbClr val="929D96"/>
                  </a:solidFill>
                </a:endParaRPr>
              </a:p>
            </p:txBody>
          </p:sp>
          <p:sp>
            <p:nvSpPr>
              <p:cNvPr id="83" name="Rectangle 82"/>
              <p:cNvSpPr/>
              <p:nvPr userDrawn="1"/>
            </p:nvSpPr>
            <p:spPr>
              <a:xfrm>
                <a:off x="6793974" y="7133823"/>
                <a:ext cx="4314293" cy="276999"/>
              </a:xfrm>
              <a:prstGeom prst="rect">
                <a:avLst/>
              </a:prstGeom>
            </p:spPr>
            <p:txBody>
              <a:bodyPr wrap="square" lIns="0" tIns="0" rIns="0" bIns="0">
                <a:spAutoFit/>
              </a:bodyPr>
              <a:lstStyle/>
              <a:p>
                <a:pPr algn="l"/>
                <a:r>
                  <a:rPr lang="en-US" sz="900" baseline="0" dirty="0">
                    <a:solidFill>
                      <a:srgbClr val="929D96"/>
                    </a:solidFill>
                    <a:sym typeface="Wingdings 3" panose="05040102010807070707" pitchFamily="18" charset="2"/>
                  </a:rPr>
                  <a:t>Never change the footer text on individual slides. Change, t</a:t>
                </a:r>
                <a:r>
                  <a:rPr lang="en-US" sz="900" baseline="0" dirty="0">
                    <a:solidFill>
                      <a:srgbClr val="929D96"/>
                    </a:solidFill>
                  </a:rPr>
                  <a:t>urn on or off by using </a:t>
                </a:r>
              </a:p>
              <a:p>
                <a:pPr algn="l"/>
                <a:r>
                  <a:rPr lang="en-US" sz="900" baseline="0" dirty="0">
                    <a:solidFill>
                      <a:srgbClr val="929D96"/>
                    </a:solidFill>
                  </a:rPr>
                  <a:t>Insert </a:t>
                </a:r>
                <a:r>
                  <a:rPr lang="en-US" sz="900" baseline="0" dirty="0">
                    <a:solidFill>
                      <a:srgbClr val="929D96"/>
                    </a:solidFill>
                    <a:sym typeface="Wingdings 3" panose="05040102010807070707" pitchFamily="18" charset="2"/>
                  </a:rPr>
                  <a:t> Header &amp; Footer Enter / change text  Click Apply All. </a:t>
                </a:r>
                <a:endParaRPr lang="en-US" sz="900" baseline="0" dirty="0">
                  <a:solidFill>
                    <a:srgbClr val="929D96"/>
                  </a:solidFill>
                </a:endParaRPr>
              </a:p>
            </p:txBody>
          </p:sp>
        </p:grpSp>
        <p:sp>
          <p:nvSpPr>
            <p:cNvPr id="79" name="Rectangle 78"/>
            <p:cNvSpPr/>
            <p:nvPr userDrawn="1"/>
          </p:nvSpPr>
          <p:spPr>
            <a:xfrm>
              <a:off x="4579241" y="7146735"/>
              <a:ext cx="195278" cy="190016"/>
            </a:xfrm>
            <a:prstGeom prst="rect">
              <a:avLst/>
            </a:prstGeom>
            <a:solidFill>
              <a:srgbClr val="C13B33"/>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80" name="Rectangle 79"/>
            <p:cNvSpPr/>
            <p:nvPr userDrawn="1"/>
          </p:nvSpPr>
          <p:spPr>
            <a:xfrm>
              <a:off x="4819110" y="7146735"/>
              <a:ext cx="195278" cy="190016"/>
            </a:xfrm>
            <a:prstGeom prst="rect">
              <a:avLst/>
            </a:prstGeom>
            <a:solidFill>
              <a:srgbClr val="297CE0"/>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rgbClr val="878F84"/>
                </a:solidFill>
                <a:effectLst/>
                <a:uLnTx/>
                <a:uFillTx/>
                <a:latin typeface="Akkurat Pro" pitchFamily="34" charset="0"/>
                <a:cs typeface="Arial"/>
              </a:endParaRPr>
            </a:p>
          </p:txBody>
        </p:sp>
        <p:sp>
          <p:nvSpPr>
            <p:cNvPr id="81" name="Rectangle 80"/>
            <p:cNvSpPr/>
            <p:nvPr userDrawn="1"/>
          </p:nvSpPr>
          <p:spPr>
            <a:xfrm>
              <a:off x="3379896" y="7146735"/>
              <a:ext cx="195278" cy="190016"/>
            </a:xfrm>
            <a:prstGeom prst="rect">
              <a:avLst/>
            </a:prstGeom>
            <a:solidFill>
              <a:srgbClr val="929D96"/>
            </a:solidFill>
            <a:ln>
              <a:noFill/>
            </a:ln>
            <a:effectLst>
              <a:outerShdw blurRad="12700" dist="25400" dir="2700000" sx="95000" sy="95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878F84"/>
                </a:solidFill>
                <a:effectLst/>
                <a:uLnTx/>
                <a:uFillTx/>
                <a:latin typeface="Akkurat Pro" pitchFamily="34" charset="0"/>
                <a:cs typeface="Arial"/>
              </a:endParaRPr>
            </a:p>
          </p:txBody>
        </p:sp>
      </p:grpSp>
      <p:sp>
        <p:nvSpPr>
          <p:cNvPr id="2" name="Title Placeholder 1"/>
          <p:cNvSpPr>
            <a:spLocks noGrp="1"/>
          </p:cNvSpPr>
          <p:nvPr>
            <p:ph type="title"/>
          </p:nvPr>
        </p:nvSpPr>
        <p:spPr>
          <a:xfrm>
            <a:off x="609599" y="381001"/>
            <a:ext cx="10969247" cy="92392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609599" y="1904999"/>
            <a:ext cx="10969247" cy="3962401"/>
          </a:xfrm>
          <a:prstGeom prst="rect">
            <a:avLst/>
          </a:prstGeom>
        </p:spPr>
        <p:txBody>
          <a:bodyPr vert="horz" lIns="0" tIns="0" rIns="0" bIns="0" rtlCol="0">
            <a:normAutofit/>
          </a:bodyPr>
          <a:lstStyle/>
          <a:p>
            <a:pPr lvl="0"/>
            <a:r>
              <a:rPr lang="en-US" dirty="0"/>
              <a:t>Level 1 - Large heading/call out text</a:t>
            </a:r>
          </a:p>
          <a:p>
            <a:pPr lvl="1"/>
            <a:r>
              <a:rPr lang="en-US" dirty="0"/>
              <a:t>Level 2 - Small heading text</a:t>
            </a:r>
          </a:p>
          <a:p>
            <a:pPr lvl="2"/>
            <a:r>
              <a:rPr lang="en-US" dirty="0"/>
              <a:t>Level 3 - </a:t>
            </a:r>
            <a:r>
              <a:rPr lang="en-US" dirty="0" err="1"/>
              <a:t>Paragrah</a:t>
            </a:r>
            <a:r>
              <a:rPr lang="en-US" dirty="0"/>
              <a:t> text </a:t>
            </a:r>
          </a:p>
          <a:p>
            <a:pPr lvl="3"/>
            <a:r>
              <a:rPr lang="en-US" dirty="0"/>
              <a:t>Level 4 - Bullet tier one</a:t>
            </a:r>
          </a:p>
          <a:p>
            <a:pPr lvl="4"/>
            <a:r>
              <a:rPr lang="en-US" dirty="0"/>
              <a:t>Bullet level one</a:t>
            </a:r>
          </a:p>
          <a:p>
            <a:pPr lvl="5"/>
            <a:r>
              <a:rPr lang="en-US" dirty="0"/>
              <a:t>Bullet level two</a:t>
            </a:r>
          </a:p>
          <a:p>
            <a:pPr lvl="6"/>
            <a:r>
              <a:rPr lang="en-US" dirty="0"/>
              <a:t>Footnotes</a:t>
            </a:r>
          </a:p>
        </p:txBody>
      </p:sp>
      <p:sp>
        <p:nvSpPr>
          <p:cNvPr id="5" name="Footer Placeholder 4"/>
          <p:cNvSpPr>
            <a:spLocks noGrp="1"/>
          </p:cNvSpPr>
          <p:nvPr>
            <p:ph type="ftr" sz="quarter" idx="3"/>
          </p:nvPr>
        </p:nvSpPr>
        <p:spPr>
          <a:xfrm>
            <a:off x="1245929" y="6324599"/>
            <a:ext cx="3492500" cy="304801"/>
          </a:xfrm>
          <a:prstGeom prst="rect">
            <a:avLst/>
          </a:prstGeom>
        </p:spPr>
        <p:txBody>
          <a:bodyPr vert="horz" lIns="0" tIns="0" rIns="0" bIns="0" rtlCol="0" anchor="ctr"/>
          <a:lstStyle>
            <a:lvl1pPr algn="l">
              <a:defRPr sz="1100" i="1">
                <a:solidFill>
                  <a:srgbClr val="929D96"/>
                </a:solidFill>
              </a:defRPr>
            </a:lvl1pPr>
          </a:lstStyle>
          <a:p>
            <a:r>
              <a:rPr lang="en-US"/>
              <a:t>BT Platfom PI Planning | June 26-27,2018 | Aptiv Confidential</a:t>
            </a:r>
            <a:endParaRPr lang="en-US" dirty="0"/>
          </a:p>
        </p:txBody>
      </p:sp>
      <p:sp>
        <p:nvSpPr>
          <p:cNvPr id="6" name="Slide Number Placeholder 5"/>
          <p:cNvSpPr>
            <a:spLocks noGrp="1"/>
          </p:cNvSpPr>
          <p:nvPr>
            <p:ph type="sldNum" sz="quarter" idx="4"/>
          </p:nvPr>
        </p:nvSpPr>
        <p:spPr>
          <a:xfrm>
            <a:off x="618473" y="6324599"/>
            <a:ext cx="624550" cy="304802"/>
          </a:xfrm>
          <a:prstGeom prst="rect">
            <a:avLst/>
          </a:prstGeom>
        </p:spPr>
        <p:txBody>
          <a:bodyPr vert="horz" lIns="0" tIns="0" rIns="0" bIns="0" rtlCol="0" anchor="ctr"/>
          <a:lstStyle>
            <a:lvl1pPr algn="l">
              <a:defRPr sz="1100">
                <a:solidFill>
                  <a:srgbClr val="929D96"/>
                </a:solidFill>
              </a:defRPr>
            </a:lvl1pPr>
          </a:lstStyle>
          <a:p>
            <a:fld id="{B6D1532F-61F1-B941-ACDF-6BC65E0B4055}" type="slidenum">
              <a:rPr lang="en-US" smtClean="0"/>
              <a:pPr/>
              <a:t>‹#›</a:t>
            </a:fld>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57629" y="6304680"/>
            <a:ext cx="1600200" cy="360406"/>
          </a:xfrm>
          <a:prstGeom prst="rect">
            <a:avLst/>
          </a:prstGeom>
        </p:spPr>
      </p:pic>
      <p:cxnSp>
        <p:nvCxnSpPr>
          <p:cNvPr id="8" name="Straight Connector 7"/>
          <p:cNvCxnSpPr/>
          <p:nvPr userDrawn="1"/>
        </p:nvCxnSpPr>
        <p:spPr>
          <a:xfrm>
            <a:off x="-436811"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505757" y="570046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below the line</a:t>
            </a:r>
          </a:p>
        </p:txBody>
      </p:sp>
      <p:cxnSp>
        <p:nvCxnSpPr>
          <p:cNvPr id="10" name="Straight Connector 9"/>
          <p:cNvCxnSpPr/>
          <p:nvPr userDrawn="1"/>
        </p:nvCxnSpPr>
        <p:spPr>
          <a:xfrm>
            <a:off x="-436812" y="1905582"/>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505757" y="1959980"/>
            <a:ext cx="1167849" cy="142555"/>
          </a:xfrm>
          <a:prstGeom prst="rect">
            <a:avLst/>
          </a:prstGeom>
          <a:noFill/>
        </p:spPr>
        <p:txBody>
          <a:bodyPr wrap="square" lIns="0" tIns="0" rIns="0" bIns="0" rtlCol="0">
            <a:noAutofit/>
          </a:bodyPr>
          <a:lstStyle/>
          <a:p>
            <a:pPr algn="r"/>
            <a:r>
              <a:rPr lang="en-US" sz="800" dirty="0">
                <a:solidFill>
                  <a:srgbClr val="878F84"/>
                </a:solidFill>
                <a:latin typeface="+mn-lt"/>
              </a:rPr>
              <a:t>No content above the line</a:t>
            </a:r>
          </a:p>
        </p:txBody>
      </p:sp>
      <p:cxnSp>
        <p:nvCxnSpPr>
          <p:cNvPr id="12" name="Straight Connector 11"/>
          <p:cNvCxnSpPr/>
          <p:nvPr userDrawn="1"/>
        </p:nvCxnSpPr>
        <p:spPr>
          <a:xfrm>
            <a:off x="-239002"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505756" y="3745636"/>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Main content area</a:t>
            </a:r>
          </a:p>
        </p:txBody>
      </p:sp>
      <p:cxnSp>
        <p:nvCxnSpPr>
          <p:cNvPr id="15" name="Straight Connector 14"/>
          <p:cNvCxnSpPr/>
          <p:nvPr userDrawn="1"/>
        </p:nvCxnSpPr>
        <p:spPr>
          <a:xfrm>
            <a:off x="-436812"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39002"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1505757" y="776834"/>
            <a:ext cx="1167850" cy="123111"/>
          </a:xfrm>
          <a:prstGeom prst="rect">
            <a:avLst/>
          </a:prstGeom>
          <a:noFill/>
        </p:spPr>
        <p:txBody>
          <a:bodyPr wrap="square" lIns="0" tIns="0" rIns="0" bIns="0" rtlCol="0">
            <a:spAutoFit/>
          </a:bodyPr>
          <a:lstStyle/>
          <a:p>
            <a:pPr algn="r"/>
            <a:r>
              <a:rPr lang="en-US" sz="800" b="1" dirty="0">
                <a:solidFill>
                  <a:srgbClr val="878F84"/>
                </a:solidFill>
                <a:latin typeface="+mn-lt"/>
              </a:rPr>
              <a:t>Slide title area</a:t>
            </a:r>
          </a:p>
        </p:txBody>
      </p:sp>
      <p:cxnSp>
        <p:nvCxnSpPr>
          <p:cNvPr id="18" name="Straight Connector 17"/>
          <p:cNvCxnSpPr/>
          <p:nvPr userDrawn="1"/>
        </p:nvCxnSpPr>
        <p:spPr>
          <a:xfrm>
            <a:off x="-436812"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flipH="1" flipV="1">
            <a:off x="4612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731995" y="-256408"/>
            <a:ext cx="1280160" cy="142555"/>
          </a:xfrm>
          <a:prstGeom prst="rect">
            <a:avLst/>
          </a:prstGeom>
          <a:noFill/>
        </p:spPr>
        <p:txBody>
          <a:bodyPr wrap="square" lIns="0" tIns="0" rIns="0" bIns="0" rtlCol="0">
            <a:noAutofit/>
          </a:bodyPr>
          <a:lstStyle/>
          <a:p>
            <a:pPr algn="r"/>
            <a:r>
              <a:rPr lang="en-US" sz="800" dirty="0">
                <a:solidFill>
                  <a:srgbClr val="878F84"/>
                </a:solidFill>
                <a:latin typeface="+mn-lt"/>
              </a:rPr>
              <a:t>No content left of the line</a:t>
            </a:r>
          </a:p>
        </p:txBody>
      </p:sp>
      <p:cxnSp>
        <p:nvCxnSpPr>
          <p:cNvPr id="23" name="Straight Connector 22"/>
          <p:cNvCxnSpPr/>
          <p:nvPr userDrawn="1"/>
        </p:nvCxnSpPr>
        <p:spPr>
          <a:xfrm rot="5400000" flipH="1" flipV="1">
            <a:off x="5947642"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12233190" y="1909404"/>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2220822" y="5866678"/>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2523476" y="570046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below the line</a:t>
            </a:r>
          </a:p>
        </p:txBody>
      </p:sp>
      <p:sp>
        <p:nvSpPr>
          <p:cNvPr id="29" name="TextBox 28"/>
          <p:cNvSpPr txBox="1"/>
          <p:nvPr userDrawn="1"/>
        </p:nvSpPr>
        <p:spPr>
          <a:xfrm>
            <a:off x="12523476" y="1959980"/>
            <a:ext cx="1167849" cy="142555"/>
          </a:xfrm>
          <a:prstGeom prst="rect">
            <a:avLst/>
          </a:prstGeom>
          <a:noFill/>
        </p:spPr>
        <p:txBody>
          <a:bodyPr wrap="square" lIns="0" tIns="0" rIns="0" bIns="0" rtlCol="0">
            <a:noAutofit/>
          </a:bodyPr>
          <a:lstStyle/>
          <a:p>
            <a:pPr algn="l"/>
            <a:r>
              <a:rPr lang="en-US" sz="800" dirty="0">
                <a:solidFill>
                  <a:srgbClr val="878F84"/>
                </a:solidFill>
                <a:latin typeface="+mn-lt"/>
              </a:rPr>
              <a:t>No content above the line</a:t>
            </a:r>
          </a:p>
        </p:txBody>
      </p:sp>
      <p:cxnSp>
        <p:nvCxnSpPr>
          <p:cNvPr id="30" name="Straight Connector 29"/>
          <p:cNvCxnSpPr/>
          <p:nvPr userDrawn="1"/>
        </p:nvCxnSpPr>
        <p:spPr>
          <a:xfrm>
            <a:off x="12418631" y="1905000"/>
            <a:ext cx="0" cy="3956237"/>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12523477" y="3745636"/>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Main content area</a:t>
            </a:r>
          </a:p>
        </p:txBody>
      </p:sp>
      <p:cxnSp>
        <p:nvCxnSpPr>
          <p:cNvPr id="33" name="Straight Connector 32"/>
          <p:cNvCxnSpPr/>
          <p:nvPr userDrawn="1"/>
        </p:nvCxnSpPr>
        <p:spPr>
          <a:xfrm>
            <a:off x="12220821" y="1295400"/>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2418631" y="389397"/>
            <a:ext cx="0" cy="906003"/>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userDrawn="1"/>
        </p:nvSpPr>
        <p:spPr>
          <a:xfrm>
            <a:off x="12523476" y="776834"/>
            <a:ext cx="1167850" cy="123111"/>
          </a:xfrm>
          <a:prstGeom prst="rect">
            <a:avLst/>
          </a:prstGeom>
          <a:noFill/>
        </p:spPr>
        <p:txBody>
          <a:bodyPr wrap="square" lIns="0" tIns="0" rIns="0" bIns="0" rtlCol="0">
            <a:spAutoFit/>
          </a:bodyPr>
          <a:lstStyle/>
          <a:p>
            <a:pPr algn="l"/>
            <a:r>
              <a:rPr lang="en-US" sz="800" b="1" dirty="0">
                <a:solidFill>
                  <a:srgbClr val="878F84"/>
                </a:solidFill>
                <a:latin typeface="+mn-lt"/>
              </a:rPr>
              <a:t>Slide title</a:t>
            </a:r>
            <a:r>
              <a:rPr lang="en-US" sz="800" b="1" baseline="0" dirty="0">
                <a:solidFill>
                  <a:srgbClr val="878F84"/>
                </a:solidFill>
                <a:latin typeface="+mn-lt"/>
              </a:rPr>
              <a:t> area</a:t>
            </a:r>
            <a:endParaRPr lang="en-US" sz="800" b="1" dirty="0">
              <a:solidFill>
                <a:srgbClr val="878F84"/>
              </a:solidFill>
              <a:latin typeface="+mn-lt"/>
            </a:endParaRPr>
          </a:p>
        </p:txBody>
      </p:sp>
      <p:cxnSp>
        <p:nvCxnSpPr>
          <p:cNvPr id="36" name="Straight Connector 35"/>
          <p:cNvCxnSpPr/>
          <p:nvPr userDrawn="1"/>
        </p:nvCxnSpPr>
        <p:spPr>
          <a:xfrm>
            <a:off x="12220821" y="389397"/>
            <a:ext cx="395621"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flipH="1" flipV="1">
            <a:off x="11439470" y="-198967"/>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userDrawn="1"/>
        </p:nvSpPr>
        <p:spPr>
          <a:xfrm>
            <a:off x="11649264" y="-276585"/>
            <a:ext cx="1280160" cy="142555"/>
          </a:xfrm>
          <a:prstGeom prst="rect">
            <a:avLst/>
          </a:prstGeom>
          <a:noFill/>
        </p:spPr>
        <p:txBody>
          <a:bodyPr wrap="square" lIns="0" tIns="0" rIns="0" bIns="0" rtlCol="0">
            <a:noAutofit/>
          </a:bodyPr>
          <a:lstStyle/>
          <a:p>
            <a:pPr algn="l"/>
            <a:r>
              <a:rPr lang="en-US" sz="800" dirty="0">
                <a:solidFill>
                  <a:srgbClr val="878F84"/>
                </a:solidFill>
                <a:latin typeface="+mn-lt"/>
              </a:rPr>
              <a:t>No content right of the line</a:t>
            </a:r>
          </a:p>
        </p:txBody>
      </p:sp>
      <p:cxnSp>
        <p:nvCxnSpPr>
          <p:cNvPr id="58" name="Straight Connector 57"/>
          <p:cNvCxnSpPr/>
          <p:nvPr userDrawn="1"/>
        </p:nvCxnSpPr>
        <p:spPr>
          <a:xfrm rot="5400000" flipH="1" flipV="1">
            <a:off x="59476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rot="5400000" flipH="1" flipV="1">
            <a:off x="461242"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rot="5400000" flipH="1" flipV="1">
            <a:off x="11439470" y="7038488"/>
            <a:ext cx="296716" cy="0"/>
          </a:xfrm>
          <a:prstGeom prst="line">
            <a:avLst/>
          </a:prstGeom>
          <a:ln w="12700">
            <a:solidFill>
              <a:srgbClr val="878F84"/>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694907" y="-793618"/>
            <a:ext cx="10798629" cy="369332"/>
          </a:xfrm>
          <a:prstGeom prst="rect">
            <a:avLst/>
          </a:prstGeom>
          <a:noFill/>
        </p:spPr>
        <p:txBody>
          <a:bodyPr wrap="square" rtlCol="0">
            <a:spAutoFit/>
          </a:bodyPr>
          <a:lstStyle/>
          <a:p>
            <a:r>
              <a:rPr lang="en-US" b="1" dirty="0">
                <a:solidFill>
                  <a:schemeClr val="accent1"/>
                </a:solidFill>
              </a:rPr>
              <a:t>FOR INSTRUCTIONAL</a:t>
            </a:r>
            <a:r>
              <a:rPr lang="en-US" b="1" baseline="0" dirty="0">
                <a:solidFill>
                  <a:schemeClr val="accent1"/>
                </a:solidFill>
              </a:rPr>
              <a:t> USE ONLY. </a:t>
            </a:r>
            <a:r>
              <a:rPr lang="en-US" b="1" dirty="0">
                <a:solidFill>
                  <a:schemeClr val="accent1"/>
                </a:solidFill>
              </a:rPr>
              <a:t>DO NOT USE THIS</a:t>
            </a:r>
            <a:r>
              <a:rPr lang="en-US" b="1" baseline="0" dirty="0">
                <a:solidFill>
                  <a:schemeClr val="accent1"/>
                </a:solidFill>
              </a:rPr>
              <a:t> THEME TO CREATE YOUR PRESENTATION. </a:t>
            </a:r>
            <a:endParaRPr lang="en-US" b="1" dirty="0">
              <a:solidFill>
                <a:schemeClr val="accent1"/>
              </a:solidFill>
            </a:endParaRPr>
          </a:p>
        </p:txBody>
      </p:sp>
    </p:spTree>
    <p:extLst>
      <p:ext uri="{BB962C8B-B14F-4D97-AF65-F5344CB8AC3E}">
        <p14:creationId xmlns:p14="http://schemas.microsoft.com/office/powerpoint/2010/main" val="165440700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20" r:id="rId4"/>
    <p:sldLayoutId id="2147483814" r:id="rId5"/>
  </p:sldLayoutIdLst>
  <p:hf hdr="0" dt="0"/>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Tx/>
        <a:buNone/>
        <a:defRPr sz="3600" b="1"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buFontTx/>
        <a:buNone/>
        <a:defRPr sz="2400" b="1" kern="1200" baseline="0">
          <a:solidFill>
            <a:schemeClr val="tx1"/>
          </a:solidFill>
          <a:latin typeface="+mn-lt"/>
          <a:ea typeface="+mn-ea"/>
          <a:cs typeface="+mn-cs"/>
        </a:defRPr>
      </a:lvl2pPr>
      <a:lvl3pPr marL="0" indent="0" algn="l" defTabSz="914400" rtl="0" eaLnBrk="1" latinLnBrk="0" hangingPunct="1">
        <a:lnSpc>
          <a:spcPct val="100000"/>
        </a:lnSpc>
        <a:spcBef>
          <a:spcPts val="1200"/>
        </a:spcBef>
        <a:buFontTx/>
        <a:buNone/>
        <a:defRPr sz="2400" b="0" kern="1200" baseline="0">
          <a:solidFill>
            <a:schemeClr val="tx1"/>
          </a:solidFill>
          <a:latin typeface="+mn-lt"/>
          <a:ea typeface="+mn-ea"/>
          <a:cs typeface="+mn-cs"/>
        </a:defRPr>
      </a:lvl3pPr>
      <a:lvl4pPr marL="285750" indent="-285750" algn="l" defTabSz="914400" rtl="0" eaLnBrk="1" latinLnBrk="0" hangingPunct="1">
        <a:lnSpc>
          <a:spcPct val="100000"/>
        </a:lnSpc>
        <a:spcBef>
          <a:spcPts val="1200"/>
        </a:spcBef>
        <a:buClr>
          <a:schemeClr val="accent1"/>
        </a:buClr>
        <a:buSzPct val="125000"/>
        <a:buFont typeface="Arial" charset="0"/>
        <a:buChar char="•"/>
        <a:defRPr sz="2400" kern="1200" baseline="0">
          <a:solidFill>
            <a:schemeClr val="tx1"/>
          </a:solidFill>
          <a:latin typeface="+mn-lt"/>
          <a:ea typeface="+mn-ea"/>
          <a:cs typeface="+mn-cs"/>
        </a:defRPr>
      </a:lvl4pPr>
      <a:lvl5pPr marL="457200" indent="-228600" algn="l" defTabSz="914400" rtl="0" eaLnBrk="1" latinLnBrk="0" hangingPunct="1">
        <a:lnSpc>
          <a:spcPct val="100000"/>
        </a:lnSpc>
        <a:spcBef>
          <a:spcPts val="1200"/>
        </a:spcBef>
        <a:buClr>
          <a:schemeClr val="tx1"/>
        </a:buClr>
        <a:buSzPct val="100000"/>
        <a:buFont typeface="Arial" charset="0"/>
        <a:buChar char="•"/>
        <a:defRPr sz="2200" kern="1200" baseline="0">
          <a:solidFill>
            <a:schemeClr val="tx1"/>
          </a:solidFill>
          <a:latin typeface="+mn-lt"/>
          <a:ea typeface="+mn-ea"/>
          <a:cs typeface="+mn-cs"/>
        </a:defRPr>
      </a:lvl5pPr>
      <a:lvl6pPr marL="685800" indent="-228600" algn="l" defTabSz="914400" rtl="0" eaLnBrk="1" latinLnBrk="0" hangingPunct="1">
        <a:lnSpc>
          <a:spcPct val="100000"/>
        </a:lnSpc>
        <a:spcBef>
          <a:spcPts val="1200"/>
        </a:spcBef>
        <a:buClr>
          <a:schemeClr val="tx1"/>
        </a:buClr>
        <a:buSzPct val="100000"/>
        <a:buFont typeface=".AppleSystemUIFont" charset="-120"/>
        <a:buChar char="-"/>
        <a:defRPr sz="2000" kern="1200" baseline="0">
          <a:solidFill>
            <a:schemeClr val="tx1"/>
          </a:solidFill>
          <a:latin typeface="+mn-lt"/>
          <a:ea typeface="+mn-ea"/>
          <a:cs typeface="+mn-cs"/>
        </a:defRPr>
      </a:lvl6pPr>
      <a:lvl7pPr marL="0" indent="0" algn="l" defTabSz="914400" rtl="0" eaLnBrk="1" latinLnBrk="0" hangingPunct="1">
        <a:lnSpc>
          <a:spcPct val="90000"/>
        </a:lnSpc>
        <a:spcBef>
          <a:spcPts val="1200"/>
        </a:spcBef>
        <a:buFontTx/>
        <a:buNone/>
        <a:defRPr sz="1800" i="1" kern="1200">
          <a:solidFill>
            <a:srgbClr val="929D96"/>
          </a:solidFill>
          <a:latin typeface="+mn-lt"/>
          <a:ea typeface="+mn-ea"/>
          <a:cs typeface="+mn-cs"/>
        </a:defRPr>
      </a:lvl7pPr>
      <a:lvl8pPr marL="0" indent="0" algn="l" defTabSz="914400" rtl="0" eaLnBrk="1" latinLnBrk="0" hangingPunct="1">
        <a:lnSpc>
          <a:spcPct val="100000"/>
        </a:lnSpc>
        <a:spcBef>
          <a:spcPts val="1200"/>
        </a:spcBef>
        <a:buFontTx/>
        <a:buNone/>
        <a:defRPr sz="1600" b="0" i="1" kern="1200" baseline="0">
          <a:solidFill>
            <a:schemeClr val="accent4"/>
          </a:solidFill>
          <a:latin typeface="+mn-lt"/>
          <a:ea typeface="+mn-ea"/>
          <a:cs typeface="+mn-cs"/>
        </a:defRPr>
      </a:lvl8pPr>
      <a:lvl9pPr marL="0" indent="0" algn="l" defTabSz="914400" rtl="0" eaLnBrk="1" latinLnBrk="0" hangingPunct="1">
        <a:lnSpc>
          <a:spcPct val="90000"/>
        </a:lnSpc>
        <a:spcBef>
          <a:spcPts val="500"/>
        </a:spcBef>
        <a:buFontTx/>
        <a:buNone/>
        <a:defRPr sz="2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8">
          <p15:clr>
            <a:srgbClr val="A4A3A4"/>
          </p15:clr>
        </p15:guide>
        <p15:guide id="2" pos="4032">
          <p15:clr>
            <a:srgbClr val="A4A3A4"/>
          </p15:clr>
        </p15:guide>
        <p15:guide id="3" pos="3264">
          <p15:clr>
            <a:srgbClr val="A4A3A4"/>
          </p15:clr>
        </p15:guide>
        <p15:guide id="4" pos="4224">
          <p15:clr>
            <a:srgbClr val="A4A3A4"/>
          </p15:clr>
        </p15:guide>
        <p15:guide id="5" pos="3456">
          <p15:clr>
            <a:srgbClr val="A4A3A4"/>
          </p15:clr>
        </p15:guide>
        <p15:guide id="6" pos="4416">
          <p15:clr>
            <a:srgbClr val="A4A3A4"/>
          </p15:clr>
        </p15:guide>
        <p15:guide id="7" pos="3072">
          <p15:clr>
            <a:srgbClr val="A4A3A4"/>
          </p15:clr>
        </p15:guide>
        <p15:guide id="8" pos="4608">
          <p15:clr>
            <a:srgbClr val="A4A3A4"/>
          </p15:clr>
        </p15:guide>
        <p15:guide id="9" pos="2880">
          <p15:clr>
            <a:srgbClr val="A4A3A4"/>
          </p15:clr>
        </p15:guide>
        <p15:guide id="10" pos="4800">
          <p15:clr>
            <a:srgbClr val="A4A3A4"/>
          </p15:clr>
        </p15:guide>
        <p15:guide id="11" pos="2688">
          <p15:clr>
            <a:srgbClr val="A4A3A4"/>
          </p15:clr>
        </p15:guide>
        <p15:guide id="12" pos="4992">
          <p15:clr>
            <a:srgbClr val="A4A3A4"/>
          </p15:clr>
        </p15:guide>
        <p15:guide id="13" pos="2496">
          <p15:clr>
            <a:srgbClr val="A4A3A4"/>
          </p15:clr>
        </p15:guide>
        <p15:guide id="14" pos="5184">
          <p15:clr>
            <a:srgbClr val="A4A3A4"/>
          </p15:clr>
        </p15:guide>
        <p15:guide id="15" pos="2304">
          <p15:clr>
            <a:srgbClr val="A4A3A4"/>
          </p15:clr>
        </p15:guide>
        <p15:guide id="16" pos="5376">
          <p15:clr>
            <a:srgbClr val="A4A3A4"/>
          </p15:clr>
        </p15:guide>
        <p15:guide id="17" pos="2112">
          <p15:clr>
            <a:srgbClr val="F26B43"/>
          </p15:clr>
        </p15:guide>
        <p15:guide id="18" pos="5568">
          <p15:clr>
            <a:srgbClr val="F26B43"/>
          </p15:clr>
        </p15:guide>
        <p15:guide id="19" pos="1920">
          <p15:clr>
            <a:srgbClr val="A4A3A4"/>
          </p15:clr>
        </p15:guide>
        <p15:guide id="20" pos="5760">
          <p15:clr>
            <a:srgbClr val="A4A3A4"/>
          </p15:clr>
        </p15:guide>
        <p15:guide id="21" pos="1728">
          <p15:clr>
            <a:srgbClr val="A4A3A4"/>
          </p15:clr>
        </p15:guide>
        <p15:guide id="22" orient="horz" pos="1776">
          <p15:clr>
            <a:srgbClr val="A4A3A4"/>
          </p15:clr>
        </p15:guide>
        <p15:guide id="23" pos="5952">
          <p15:clr>
            <a:srgbClr val="A4A3A4"/>
          </p15:clr>
        </p15:guide>
        <p15:guide id="24" pos="1536">
          <p15:clr>
            <a:srgbClr val="A4A3A4"/>
          </p15:clr>
        </p15:guide>
        <p15:guide id="25" pos="6144">
          <p15:clr>
            <a:srgbClr val="A4A3A4"/>
          </p15:clr>
        </p15:guide>
        <p15:guide id="26" pos="1344">
          <p15:clr>
            <a:srgbClr val="A4A3A4"/>
          </p15:clr>
        </p15:guide>
        <p15:guide id="27" pos="6336">
          <p15:clr>
            <a:srgbClr val="A4A3A4"/>
          </p15:clr>
        </p15:guide>
        <p15:guide id="28" pos="1152">
          <p15:clr>
            <a:srgbClr val="A4A3A4"/>
          </p15:clr>
        </p15:guide>
        <p15:guide id="29" pos="6528">
          <p15:clr>
            <a:srgbClr val="A4A3A4"/>
          </p15:clr>
        </p15:guide>
        <p15:guide id="30" pos="960">
          <p15:clr>
            <a:srgbClr val="A4A3A4"/>
          </p15:clr>
        </p15:guide>
        <p15:guide id="31" pos="6720">
          <p15:clr>
            <a:srgbClr val="A4A3A4"/>
          </p15:clr>
        </p15:guide>
        <p15:guide id="32" pos="768">
          <p15:clr>
            <a:srgbClr val="A4A3A4"/>
          </p15:clr>
        </p15:guide>
        <p15:guide id="33" pos="6912">
          <p15:clr>
            <a:srgbClr val="A4A3A4"/>
          </p15:clr>
        </p15:guide>
        <p15:guide id="34" pos="576">
          <p15:clr>
            <a:srgbClr val="A4A3A4"/>
          </p15:clr>
        </p15:guide>
        <p15:guide id="35" pos="7104">
          <p15:clr>
            <a:srgbClr val="A4A3A4"/>
          </p15:clr>
        </p15:guide>
        <p15:guide id="36" pos="384">
          <p15:clr>
            <a:srgbClr val="F26B43"/>
          </p15:clr>
        </p15:guide>
        <p15:guide id="37" pos="7296">
          <p15:clr>
            <a:srgbClr val="F26B43"/>
          </p15:clr>
        </p15:guide>
        <p15:guide id="38" pos="192">
          <p15:clr>
            <a:srgbClr val="A4A3A4"/>
          </p15:clr>
        </p15:guide>
        <p15:guide id="39" pos="7488">
          <p15:clr>
            <a:srgbClr val="A4A3A4"/>
          </p15:clr>
        </p15:guide>
        <p15:guide id="41" orient="horz" pos="2544">
          <p15:clr>
            <a:srgbClr val="A4A3A4"/>
          </p15:clr>
        </p15:guide>
        <p15:guide id="42" orient="horz" pos="1584">
          <p15:clr>
            <a:srgbClr val="A4A3A4"/>
          </p15:clr>
        </p15:guide>
        <p15:guide id="43" orient="horz" pos="2736">
          <p15:clr>
            <a:srgbClr val="A4A3A4"/>
          </p15:clr>
        </p15:guide>
        <p15:guide id="44" orient="horz" pos="1392">
          <p15:clr>
            <a:srgbClr val="A4A3A4"/>
          </p15:clr>
        </p15:guide>
        <p15:guide id="45" orient="horz" pos="2928">
          <p15:clr>
            <a:srgbClr val="A4A3A4"/>
          </p15:clr>
        </p15:guide>
        <p15:guide id="46" orient="horz" pos="1200">
          <p15:clr>
            <a:srgbClr val="F26B43"/>
          </p15:clr>
        </p15:guide>
        <p15:guide id="47" orient="horz" pos="3120">
          <p15:clr>
            <a:srgbClr val="A4A3A4"/>
          </p15:clr>
        </p15:guide>
        <p15:guide id="48" orient="horz" pos="1008">
          <p15:clr>
            <a:srgbClr val="A4A3A4"/>
          </p15:clr>
        </p15:guide>
        <p15:guide id="49" orient="horz" pos="3312">
          <p15:clr>
            <a:srgbClr val="A4A3A4"/>
          </p15:clr>
        </p15:guide>
        <p15:guide id="50" orient="horz" pos="816">
          <p15:clr>
            <a:srgbClr val="F26B43"/>
          </p15:clr>
        </p15:guide>
        <p15:guide id="51" orient="horz" pos="3504">
          <p15:clr>
            <a:srgbClr val="A4A3A4"/>
          </p15:clr>
        </p15:guide>
        <p15:guide id="52" orient="horz" pos="624">
          <p15:clr>
            <a:srgbClr val="A4A3A4"/>
          </p15:clr>
        </p15:guide>
        <p15:guide id="53" orient="horz" pos="3696">
          <p15:clr>
            <a:srgbClr val="F26B43"/>
          </p15:clr>
        </p15:guide>
        <p15:guide id="54" orient="horz" pos="432">
          <p15:clr>
            <a:srgbClr val="A4A3A4"/>
          </p15:clr>
        </p15:guide>
        <p15:guide id="55" orient="horz" pos="3888">
          <p15:clr>
            <a:srgbClr val="A4A3A4"/>
          </p15:clr>
        </p15:guide>
        <p15:guide id="56" orient="horz" pos="240">
          <p15:clr>
            <a:srgbClr val="F26B43"/>
          </p15:clr>
        </p15:guide>
        <p15:guide id="57" orient="horz" pos="4080">
          <p15:clr>
            <a:srgbClr val="A4A3A4"/>
          </p15:clr>
        </p15:guide>
        <p15:guide id="58" orient="horz" pos="48">
          <p15:clr>
            <a:srgbClr val="A4A3A4"/>
          </p15:clr>
        </p15:guide>
        <p15:guide id="59" orient="horz" pos="4272">
          <p15:clr>
            <a:srgbClr val="A4A3A4"/>
          </p15:clr>
        </p15:guide>
        <p15:guide id="61" orient="horz" pos="2352">
          <p15:clr>
            <a:srgbClr val="A4A3A4"/>
          </p15:clr>
        </p15:guide>
        <p15:guide id="62" orient="horz" pos="2160">
          <p15:clr>
            <a:srgbClr val="F26B43"/>
          </p15:clr>
        </p15:guide>
        <p15:guide id="63" pos="3840">
          <p15:clr>
            <a:srgbClr val="F26B43"/>
          </p15:clr>
        </p15:guide>
        <p15:guide id="64" pos="36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7.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7.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09600" y="1600200"/>
            <a:ext cx="9744222" cy="3352800"/>
          </a:xfrm>
        </p:spPr>
        <p:txBody>
          <a:bodyPr/>
          <a:lstStyle/>
          <a:p>
            <a:r>
              <a:rPr lang="en-US" altLang="zh-CN" dirty="0"/>
              <a:t>Powertrain overview of electrical vehicle</a:t>
            </a:r>
            <a:endParaRPr lang="en-US" dirty="0"/>
          </a:p>
        </p:txBody>
      </p:sp>
      <p:sp>
        <p:nvSpPr>
          <p:cNvPr id="11" name="Text Placeholder 10"/>
          <p:cNvSpPr>
            <a:spLocks noGrp="1"/>
          </p:cNvSpPr>
          <p:nvPr>
            <p:ph type="body" sz="quarter" idx="15"/>
          </p:nvPr>
        </p:nvSpPr>
        <p:spPr/>
        <p:txBody>
          <a:bodyPr/>
          <a:lstStyle/>
          <a:p>
            <a:r>
              <a:rPr lang="en-US" altLang="zh-CN" dirty="0"/>
              <a:t>July</a:t>
            </a:r>
            <a:r>
              <a:rPr lang="en-US" dirty="0"/>
              <a:t> 29, 2019</a:t>
            </a:r>
          </a:p>
        </p:txBody>
      </p:sp>
      <p:sp>
        <p:nvSpPr>
          <p:cNvPr id="12" name="Text Placeholder 11"/>
          <p:cNvSpPr>
            <a:spLocks noGrp="1"/>
          </p:cNvSpPr>
          <p:nvPr>
            <p:ph type="body" sz="quarter" idx="16"/>
          </p:nvPr>
        </p:nvSpPr>
        <p:spPr/>
        <p:txBody>
          <a:bodyPr/>
          <a:lstStyle/>
          <a:p>
            <a:r>
              <a:rPr lang="en-US" altLang="zh-CN" dirty="0"/>
              <a:t>Owen Feng</a:t>
            </a:r>
            <a:endParaRPr lang="en-US" dirty="0"/>
          </a:p>
        </p:txBody>
      </p:sp>
      <p:sp>
        <p:nvSpPr>
          <p:cNvPr id="13" name="Text Placeholder 12"/>
          <p:cNvSpPr>
            <a:spLocks noGrp="1"/>
          </p:cNvSpPr>
          <p:nvPr>
            <p:ph type="body" sz="quarter" idx="17"/>
          </p:nvPr>
        </p:nvSpPr>
        <p:spPr/>
        <p:txBody>
          <a:bodyPr/>
          <a:lstStyle/>
          <a:p>
            <a:r>
              <a:rPr lang="en-US" altLang="zh-CN" dirty="0"/>
              <a:t>S4 System Engineer</a:t>
            </a:r>
            <a:endParaRPr lang="en-US" dirty="0"/>
          </a:p>
        </p:txBody>
      </p:sp>
      <p:sp>
        <p:nvSpPr>
          <p:cNvPr id="17" name="Oval 16"/>
          <p:cNvSpPr/>
          <p:nvPr/>
        </p:nvSpPr>
        <p:spPr>
          <a:xfrm>
            <a:off x="-241739" y="1718442"/>
            <a:ext cx="491358" cy="4913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168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zh-CN" altLang="en-US" dirty="0"/>
              <a:t>主驱动控制器的介绍</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10</a:t>
            </a:fld>
            <a:endParaRPr lang="en-US" dirty="0"/>
          </a:p>
        </p:txBody>
      </p:sp>
      <p:pic>
        <p:nvPicPr>
          <p:cNvPr id="9" name="Picture 8">
            <a:extLst>
              <a:ext uri="{FF2B5EF4-FFF2-40B4-BE49-F238E27FC236}">
                <a16:creationId xmlns:a16="http://schemas.microsoft.com/office/drawing/2014/main" id="{B5178FA2-13F8-4B47-A421-B42E23831194}"/>
              </a:ext>
            </a:extLst>
          </p:cNvPr>
          <p:cNvPicPr>
            <a:picLocks noChangeAspect="1"/>
          </p:cNvPicPr>
          <p:nvPr/>
        </p:nvPicPr>
        <p:blipFill rotWithShape="1">
          <a:blip r:embed="rId2"/>
          <a:srcRect l="2151" t="2293" r="-911" b="19856"/>
          <a:stretch/>
        </p:blipFill>
        <p:spPr>
          <a:xfrm>
            <a:off x="705562" y="1271082"/>
            <a:ext cx="7181867" cy="3531237"/>
          </a:xfrm>
          <a:prstGeom prst="rect">
            <a:avLst/>
          </a:prstGeom>
        </p:spPr>
      </p:pic>
      <p:pic>
        <p:nvPicPr>
          <p:cNvPr id="10" name="Picture 9">
            <a:extLst>
              <a:ext uri="{FF2B5EF4-FFF2-40B4-BE49-F238E27FC236}">
                <a16:creationId xmlns:a16="http://schemas.microsoft.com/office/drawing/2014/main" id="{DC11C080-4C09-4612-9A9D-29935CCCE369}"/>
              </a:ext>
            </a:extLst>
          </p:cNvPr>
          <p:cNvPicPr>
            <a:picLocks noChangeAspect="1"/>
          </p:cNvPicPr>
          <p:nvPr/>
        </p:nvPicPr>
        <p:blipFill>
          <a:blip r:embed="rId3"/>
          <a:stretch>
            <a:fillRect/>
          </a:stretch>
        </p:blipFill>
        <p:spPr>
          <a:xfrm>
            <a:off x="8270334" y="1271082"/>
            <a:ext cx="2492083" cy="2109481"/>
          </a:xfrm>
          <a:prstGeom prst="rect">
            <a:avLst/>
          </a:prstGeom>
        </p:spPr>
      </p:pic>
      <p:pic>
        <p:nvPicPr>
          <p:cNvPr id="11" name="Picture 10">
            <a:extLst>
              <a:ext uri="{FF2B5EF4-FFF2-40B4-BE49-F238E27FC236}">
                <a16:creationId xmlns:a16="http://schemas.microsoft.com/office/drawing/2014/main" id="{F23E4D76-3AC4-4792-9A08-48ADB790E110}"/>
              </a:ext>
            </a:extLst>
          </p:cNvPr>
          <p:cNvPicPr>
            <a:picLocks noChangeAspect="1"/>
          </p:cNvPicPr>
          <p:nvPr/>
        </p:nvPicPr>
        <p:blipFill>
          <a:blip r:embed="rId4"/>
          <a:stretch>
            <a:fillRect/>
          </a:stretch>
        </p:blipFill>
        <p:spPr>
          <a:xfrm>
            <a:off x="8148727" y="3519884"/>
            <a:ext cx="3087025" cy="2008893"/>
          </a:xfrm>
          <a:prstGeom prst="rect">
            <a:avLst/>
          </a:prstGeom>
        </p:spPr>
      </p:pic>
      <p:sp>
        <p:nvSpPr>
          <p:cNvPr id="2" name="TextBox 1">
            <a:extLst>
              <a:ext uri="{FF2B5EF4-FFF2-40B4-BE49-F238E27FC236}">
                <a16:creationId xmlns:a16="http://schemas.microsoft.com/office/drawing/2014/main" id="{10AC71C5-C5AC-4837-8E6C-22610E887E0B}"/>
              </a:ext>
            </a:extLst>
          </p:cNvPr>
          <p:cNvSpPr txBox="1"/>
          <p:nvPr/>
        </p:nvSpPr>
        <p:spPr>
          <a:xfrm>
            <a:off x="3120704" y="4974779"/>
            <a:ext cx="2030136" cy="369332"/>
          </a:xfrm>
          <a:prstGeom prst="rect">
            <a:avLst/>
          </a:prstGeom>
          <a:noFill/>
        </p:spPr>
        <p:txBody>
          <a:bodyPr wrap="square" rtlCol="0">
            <a:spAutoFit/>
          </a:bodyPr>
          <a:lstStyle/>
          <a:p>
            <a:r>
              <a:rPr lang="zh-CN" altLang="en-US" dirty="0"/>
              <a:t>电机控制器原理</a:t>
            </a:r>
            <a:endParaRPr lang="en-US" dirty="0"/>
          </a:p>
        </p:txBody>
      </p:sp>
      <p:sp>
        <p:nvSpPr>
          <p:cNvPr id="12" name="TextBox 11">
            <a:extLst>
              <a:ext uri="{FF2B5EF4-FFF2-40B4-BE49-F238E27FC236}">
                <a16:creationId xmlns:a16="http://schemas.microsoft.com/office/drawing/2014/main" id="{F97E9A85-B78B-4401-BF58-25B20FCB94D8}"/>
              </a:ext>
            </a:extLst>
          </p:cNvPr>
          <p:cNvSpPr txBox="1"/>
          <p:nvPr/>
        </p:nvSpPr>
        <p:spPr>
          <a:xfrm>
            <a:off x="8412948" y="5554468"/>
            <a:ext cx="2558581" cy="646331"/>
          </a:xfrm>
          <a:prstGeom prst="rect">
            <a:avLst/>
          </a:prstGeom>
          <a:noFill/>
        </p:spPr>
        <p:txBody>
          <a:bodyPr wrap="square" rtlCol="0">
            <a:spAutoFit/>
          </a:bodyPr>
          <a:lstStyle/>
          <a:p>
            <a:r>
              <a:rPr lang="zh-CN" altLang="en-US" dirty="0"/>
              <a:t>弦变检测原理（</a:t>
            </a:r>
            <a:r>
              <a:rPr lang="en-US" altLang="zh-CN" dirty="0"/>
              <a:t>sin, cos, </a:t>
            </a:r>
            <a:r>
              <a:rPr lang="zh-CN" altLang="en-US" dirty="0"/>
              <a:t>激励信号）</a:t>
            </a:r>
            <a:endParaRPr lang="en-US" dirty="0"/>
          </a:p>
        </p:txBody>
      </p:sp>
    </p:spTree>
    <p:extLst>
      <p:ext uri="{BB962C8B-B14F-4D97-AF65-F5344CB8AC3E}">
        <p14:creationId xmlns:p14="http://schemas.microsoft.com/office/powerpoint/2010/main" val="832835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en-US" altLang="zh-CN" dirty="0"/>
              <a:t>18650</a:t>
            </a:r>
            <a:r>
              <a:rPr lang="zh-CN" altLang="en-US" dirty="0"/>
              <a:t>电芯及模组</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11</a:t>
            </a:fld>
            <a:endParaRPr lang="en-US" dirty="0"/>
          </a:p>
        </p:txBody>
      </p:sp>
      <p:sp>
        <p:nvSpPr>
          <p:cNvPr id="2" name="TextBox 1">
            <a:extLst>
              <a:ext uri="{FF2B5EF4-FFF2-40B4-BE49-F238E27FC236}">
                <a16:creationId xmlns:a16="http://schemas.microsoft.com/office/drawing/2014/main" id="{10AC71C5-C5AC-4837-8E6C-22610E887E0B}"/>
              </a:ext>
            </a:extLst>
          </p:cNvPr>
          <p:cNvSpPr txBox="1"/>
          <p:nvPr/>
        </p:nvSpPr>
        <p:spPr>
          <a:xfrm>
            <a:off x="2731574" y="4502833"/>
            <a:ext cx="2030136" cy="369332"/>
          </a:xfrm>
          <a:prstGeom prst="rect">
            <a:avLst/>
          </a:prstGeom>
          <a:noFill/>
        </p:spPr>
        <p:txBody>
          <a:bodyPr wrap="square" rtlCol="0">
            <a:spAutoFit/>
          </a:bodyPr>
          <a:lstStyle/>
          <a:p>
            <a:r>
              <a:rPr lang="en-US" altLang="zh-CN" dirty="0"/>
              <a:t>18650</a:t>
            </a:r>
            <a:r>
              <a:rPr lang="zh-CN" altLang="en-US" dirty="0"/>
              <a:t>电芯</a:t>
            </a:r>
            <a:endParaRPr lang="en-US" dirty="0"/>
          </a:p>
        </p:txBody>
      </p:sp>
      <p:pic>
        <p:nvPicPr>
          <p:cNvPr id="7" name="Picture 6">
            <a:extLst>
              <a:ext uri="{FF2B5EF4-FFF2-40B4-BE49-F238E27FC236}">
                <a16:creationId xmlns:a16="http://schemas.microsoft.com/office/drawing/2014/main" id="{65D49F69-90A9-46BF-A731-9D99CD84382F}"/>
              </a:ext>
            </a:extLst>
          </p:cNvPr>
          <p:cNvPicPr>
            <a:picLocks noChangeAspect="1"/>
          </p:cNvPicPr>
          <p:nvPr/>
        </p:nvPicPr>
        <p:blipFill>
          <a:blip r:embed="rId2"/>
          <a:stretch>
            <a:fillRect/>
          </a:stretch>
        </p:blipFill>
        <p:spPr>
          <a:xfrm>
            <a:off x="381158" y="1565004"/>
            <a:ext cx="2739546" cy="2639012"/>
          </a:xfrm>
          <a:prstGeom prst="rect">
            <a:avLst/>
          </a:prstGeom>
        </p:spPr>
      </p:pic>
      <p:pic>
        <p:nvPicPr>
          <p:cNvPr id="8" name="Picture 7">
            <a:extLst>
              <a:ext uri="{FF2B5EF4-FFF2-40B4-BE49-F238E27FC236}">
                <a16:creationId xmlns:a16="http://schemas.microsoft.com/office/drawing/2014/main" id="{10FD51D1-941A-4000-99F4-CC3A77F64DDB}"/>
              </a:ext>
            </a:extLst>
          </p:cNvPr>
          <p:cNvPicPr>
            <a:picLocks noChangeAspect="1"/>
          </p:cNvPicPr>
          <p:nvPr/>
        </p:nvPicPr>
        <p:blipFill>
          <a:blip r:embed="rId3"/>
          <a:stretch>
            <a:fillRect/>
          </a:stretch>
        </p:blipFill>
        <p:spPr>
          <a:xfrm>
            <a:off x="3464771" y="1565004"/>
            <a:ext cx="2509989" cy="2550256"/>
          </a:xfrm>
          <a:prstGeom prst="rect">
            <a:avLst/>
          </a:prstGeom>
        </p:spPr>
      </p:pic>
      <p:pic>
        <p:nvPicPr>
          <p:cNvPr id="13" name="Picture 12">
            <a:extLst>
              <a:ext uri="{FF2B5EF4-FFF2-40B4-BE49-F238E27FC236}">
                <a16:creationId xmlns:a16="http://schemas.microsoft.com/office/drawing/2014/main" id="{498523E5-FFC2-40C6-8050-1A09B175E327}"/>
              </a:ext>
            </a:extLst>
          </p:cNvPr>
          <p:cNvPicPr>
            <a:picLocks noChangeAspect="1"/>
          </p:cNvPicPr>
          <p:nvPr/>
        </p:nvPicPr>
        <p:blipFill>
          <a:blip r:embed="rId4"/>
          <a:stretch>
            <a:fillRect/>
          </a:stretch>
        </p:blipFill>
        <p:spPr>
          <a:xfrm>
            <a:off x="6318827" y="1521750"/>
            <a:ext cx="4852556" cy="2725519"/>
          </a:xfrm>
          <a:prstGeom prst="rect">
            <a:avLst/>
          </a:prstGeom>
        </p:spPr>
      </p:pic>
      <p:sp>
        <p:nvSpPr>
          <p:cNvPr id="14" name="TextBox 13">
            <a:extLst>
              <a:ext uri="{FF2B5EF4-FFF2-40B4-BE49-F238E27FC236}">
                <a16:creationId xmlns:a16="http://schemas.microsoft.com/office/drawing/2014/main" id="{A4375942-8179-49E7-B2E8-5CDB4AE98F1F}"/>
              </a:ext>
            </a:extLst>
          </p:cNvPr>
          <p:cNvSpPr txBox="1"/>
          <p:nvPr/>
        </p:nvSpPr>
        <p:spPr>
          <a:xfrm>
            <a:off x="8127093" y="4502833"/>
            <a:ext cx="2030136" cy="369332"/>
          </a:xfrm>
          <a:prstGeom prst="rect">
            <a:avLst/>
          </a:prstGeom>
          <a:noFill/>
        </p:spPr>
        <p:txBody>
          <a:bodyPr wrap="square" rtlCol="0">
            <a:spAutoFit/>
          </a:bodyPr>
          <a:lstStyle/>
          <a:p>
            <a:r>
              <a:rPr lang="zh-CN" altLang="en-US" dirty="0"/>
              <a:t>特斯拉电池模组</a:t>
            </a:r>
            <a:endParaRPr lang="en-US" dirty="0"/>
          </a:p>
        </p:txBody>
      </p:sp>
    </p:spTree>
    <p:extLst>
      <p:ext uri="{BB962C8B-B14F-4D97-AF65-F5344CB8AC3E}">
        <p14:creationId xmlns:p14="http://schemas.microsoft.com/office/powerpoint/2010/main" val="1581077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zh-CN" altLang="en-US" dirty="0"/>
              <a:t>方形电芯及模组</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12</a:t>
            </a:fld>
            <a:endParaRPr lang="en-US" dirty="0"/>
          </a:p>
        </p:txBody>
      </p:sp>
      <p:sp>
        <p:nvSpPr>
          <p:cNvPr id="2" name="TextBox 1">
            <a:extLst>
              <a:ext uri="{FF2B5EF4-FFF2-40B4-BE49-F238E27FC236}">
                <a16:creationId xmlns:a16="http://schemas.microsoft.com/office/drawing/2014/main" id="{10AC71C5-C5AC-4837-8E6C-22610E887E0B}"/>
              </a:ext>
            </a:extLst>
          </p:cNvPr>
          <p:cNvSpPr txBox="1"/>
          <p:nvPr/>
        </p:nvSpPr>
        <p:spPr>
          <a:xfrm>
            <a:off x="2731574" y="4502833"/>
            <a:ext cx="2030136" cy="369332"/>
          </a:xfrm>
          <a:prstGeom prst="rect">
            <a:avLst/>
          </a:prstGeom>
          <a:noFill/>
        </p:spPr>
        <p:txBody>
          <a:bodyPr wrap="square" rtlCol="0">
            <a:spAutoFit/>
          </a:bodyPr>
          <a:lstStyle/>
          <a:p>
            <a:r>
              <a:rPr lang="zh-CN" altLang="en-US" dirty="0"/>
              <a:t>方形铝壳电芯</a:t>
            </a:r>
            <a:endParaRPr lang="en-US" dirty="0"/>
          </a:p>
        </p:txBody>
      </p:sp>
      <p:sp>
        <p:nvSpPr>
          <p:cNvPr id="14" name="TextBox 13">
            <a:extLst>
              <a:ext uri="{FF2B5EF4-FFF2-40B4-BE49-F238E27FC236}">
                <a16:creationId xmlns:a16="http://schemas.microsoft.com/office/drawing/2014/main" id="{A4375942-8179-49E7-B2E8-5CDB4AE98F1F}"/>
              </a:ext>
            </a:extLst>
          </p:cNvPr>
          <p:cNvSpPr txBox="1"/>
          <p:nvPr/>
        </p:nvSpPr>
        <p:spPr>
          <a:xfrm>
            <a:off x="8127093" y="4509383"/>
            <a:ext cx="2468202" cy="369332"/>
          </a:xfrm>
          <a:prstGeom prst="rect">
            <a:avLst/>
          </a:prstGeom>
          <a:noFill/>
        </p:spPr>
        <p:txBody>
          <a:bodyPr wrap="square" rtlCol="0">
            <a:spAutoFit/>
          </a:bodyPr>
          <a:lstStyle/>
          <a:p>
            <a:r>
              <a:rPr lang="en-US" altLang="zh-CN" dirty="0"/>
              <a:t>1P12S</a:t>
            </a:r>
            <a:r>
              <a:rPr lang="zh-CN" altLang="en-US" dirty="0"/>
              <a:t>标准</a:t>
            </a:r>
            <a:r>
              <a:rPr lang="en-US" altLang="zh-CN" dirty="0"/>
              <a:t>VDA</a:t>
            </a:r>
            <a:r>
              <a:rPr lang="zh-CN" altLang="en-US" dirty="0"/>
              <a:t>模组</a:t>
            </a:r>
            <a:endParaRPr lang="en-US" dirty="0"/>
          </a:p>
        </p:txBody>
      </p:sp>
      <p:pic>
        <p:nvPicPr>
          <p:cNvPr id="6" name="Picture 5">
            <a:extLst>
              <a:ext uri="{FF2B5EF4-FFF2-40B4-BE49-F238E27FC236}">
                <a16:creationId xmlns:a16="http://schemas.microsoft.com/office/drawing/2014/main" id="{03BF4809-E5F7-4EE8-A406-0827DEA1D54F}"/>
              </a:ext>
            </a:extLst>
          </p:cNvPr>
          <p:cNvPicPr>
            <a:picLocks noChangeAspect="1"/>
          </p:cNvPicPr>
          <p:nvPr/>
        </p:nvPicPr>
        <p:blipFill>
          <a:blip r:embed="rId2"/>
          <a:stretch>
            <a:fillRect/>
          </a:stretch>
        </p:blipFill>
        <p:spPr>
          <a:xfrm>
            <a:off x="1907447" y="1407207"/>
            <a:ext cx="3276600" cy="3095625"/>
          </a:xfrm>
          <a:prstGeom prst="rect">
            <a:avLst/>
          </a:prstGeom>
        </p:spPr>
      </p:pic>
      <p:pic>
        <p:nvPicPr>
          <p:cNvPr id="9" name="Picture 8">
            <a:extLst>
              <a:ext uri="{FF2B5EF4-FFF2-40B4-BE49-F238E27FC236}">
                <a16:creationId xmlns:a16="http://schemas.microsoft.com/office/drawing/2014/main" id="{C2B86892-3AC0-4D81-93C8-E5FC6AA0541F}"/>
              </a:ext>
            </a:extLst>
          </p:cNvPr>
          <p:cNvPicPr>
            <a:picLocks noChangeAspect="1"/>
          </p:cNvPicPr>
          <p:nvPr/>
        </p:nvPicPr>
        <p:blipFill>
          <a:blip r:embed="rId3"/>
          <a:stretch>
            <a:fillRect/>
          </a:stretch>
        </p:blipFill>
        <p:spPr>
          <a:xfrm>
            <a:off x="5894064" y="1581984"/>
            <a:ext cx="2755684" cy="2446372"/>
          </a:xfrm>
          <a:prstGeom prst="rect">
            <a:avLst/>
          </a:prstGeom>
        </p:spPr>
      </p:pic>
      <p:pic>
        <p:nvPicPr>
          <p:cNvPr id="10" name="Picture 9">
            <a:extLst>
              <a:ext uri="{FF2B5EF4-FFF2-40B4-BE49-F238E27FC236}">
                <a16:creationId xmlns:a16="http://schemas.microsoft.com/office/drawing/2014/main" id="{23690160-635C-4DCA-A91A-8747F94F46CB}"/>
              </a:ext>
            </a:extLst>
          </p:cNvPr>
          <p:cNvPicPr>
            <a:picLocks noChangeAspect="1"/>
          </p:cNvPicPr>
          <p:nvPr/>
        </p:nvPicPr>
        <p:blipFill>
          <a:blip r:embed="rId4"/>
          <a:stretch>
            <a:fillRect/>
          </a:stretch>
        </p:blipFill>
        <p:spPr>
          <a:xfrm>
            <a:off x="8722200" y="1581984"/>
            <a:ext cx="2962273" cy="2446372"/>
          </a:xfrm>
          <a:prstGeom prst="rect">
            <a:avLst/>
          </a:prstGeom>
        </p:spPr>
      </p:pic>
      <p:graphicFrame>
        <p:nvGraphicFramePr>
          <p:cNvPr id="11" name="Table 10">
            <a:extLst>
              <a:ext uri="{FF2B5EF4-FFF2-40B4-BE49-F238E27FC236}">
                <a16:creationId xmlns:a16="http://schemas.microsoft.com/office/drawing/2014/main" id="{706F829F-C53A-4E66-99DB-382E2B6D1DB1}"/>
              </a:ext>
            </a:extLst>
          </p:cNvPr>
          <p:cNvGraphicFramePr>
            <a:graphicFrameLocks noGrp="1"/>
          </p:cNvGraphicFramePr>
          <p:nvPr>
            <p:extLst>
              <p:ext uri="{D42A27DB-BD31-4B8C-83A1-F6EECF244321}">
                <p14:modId xmlns:p14="http://schemas.microsoft.com/office/powerpoint/2010/main" val="51995716"/>
              </p:ext>
            </p:extLst>
          </p:nvPr>
        </p:nvGraphicFramePr>
        <p:xfrm>
          <a:off x="1476395" y="4996082"/>
          <a:ext cx="4138703" cy="959184"/>
        </p:xfrm>
        <a:graphic>
          <a:graphicData uri="http://schemas.openxmlformats.org/drawingml/2006/table">
            <a:tbl>
              <a:tblPr>
                <a:tableStyleId>{5DA37D80-6434-44D0-A028-1B22A696006F}</a:tableStyleId>
              </a:tblPr>
              <a:tblGrid>
                <a:gridCol w="799896">
                  <a:extLst>
                    <a:ext uri="{9D8B030D-6E8A-4147-A177-3AD203B41FA5}">
                      <a16:colId xmlns:a16="http://schemas.microsoft.com/office/drawing/2014/main" val="906976525"/>
                    </a:ext>
                  </a:extLst>
                </a:gridCol>
                <a:gridCol w="278107">
                  <a:extLst>
                    <a:ext uri="{9D8B030D-6E8A-4147-A177-3AD203B41FA5}">
                      <a16:colId xmlns:a16="http://schemas.microsoft.com/office/drawing/2014/main" val="2178164492"/>
                    </a:ext>
                  </a:extLst>
                </a:gridCol>
                <a:gridCol w="1003300">
                  <a:extLst>
                    <a:ext uri="{9D8B030D-6E8A-4147-A177-3AD203B41FA5}">
                      <a16:colId xmlns:a16="http://schemas.microsoft.com/office/drawing/2014/main" val="3934806648"/>
                    </a:ext>
                  </a:extLst>
                </a:gridCol>
                <a:gridCol w="1016000">
                  <a:extLst>
                    <a:ext uri="{9D8B030D-6E8A-4147-A177-3AD203B41FA5}">
                      <a16:colId xmlns:a16="http://schemas.microsoft.com/office/drawing/2014/main" val="3663745157"/>
                    </a:ext>
                  </a:extLst>
                </a:gridCol>
                <a:gridCol w="1041400">
                  <a:extLst>
                    <a:ext uri="{9D8B030D-6E8A-4147-A177-3AD203B41FA5}">
                      <a16:colId xmlns:a16="http://schemas.microsoft.com/office/drawing/2014/main" val="1864729986"/>
                    </a:ext>
                  </a:extLst>
                </a:gridCol>
              </a:tblGrid>
              <a:tr h="413058">
                <a:tc>
                  <a:txBody>
                    <a:bodyPr/>
                    <a:lstStyle/>
                    <a:p>
                      <a:r>
                        <a:rPr lang="zh-CN" altLang="en-US" sz="1200" u="none" strike="noStrike" kern="1200" dirty="0">
                          <a:solidFill>
                            <a:schemeClr val="tx1"/>
                          </a:solidFill>
                          <a:effectLst/>
                          <a:latin typeface="+mn-lt"/>
                          <a:ea typeface="+mn-ea"/>
                          <a:cs typeface="+mn-cs"/>
                        </a:rPr>
                        <a:t>电芯类型</a:t>
                      </a:r>
                    </a:p>
                  </a:txBody>
                  <a:tcPr marL="9525" marR="9525" marT="9522" marB="0" anchor="ctr">
                    <a:solidFill>
                      <a:schemeClr val="bg1"/>
                    </a:solidFill>
                  </a:tcPr>
                </a:tc>
                <a:tc>
                  <a:txBody>
                    <a:bodyPr/>
                    <a:lstStyle/>
                    <a:p>
                      <a:endParaRPr lang="zh-CN" altLang="en-US" dirty="0"/>
                    </a:p>
                  </a:txBody>
                  <a:tcPr marL="9525" marR="9525" marT="9522" marB="0" anchor="ctr">
                    <a:solidFill>
                      <a:schemeClr val="bg1"/>
                    </a:solidFill>
                  </a:tcPr>
                </a:tc>
                <a:tc>
                  <a:txBody>
                    <a:bodyPr/>
                    <a:lstStyle/>
                    <a:p>
                      <a:pPr marL="0" algn="ctr" defTabSz="914400" rtl="0" eaLnBrk="1" fontAlgn="ctr" latinLnBrk="0" hangingPunct="1"/>
                      <a:r>
                        <a:rPr lang="zh-CN" altLang="en-US" sz="1200" u="none" strike="noStrike" kern="1200" dirty="0">
                          <a:solidFill>
                            <a:schemeClr val="tx1"/>
                          </a:solidFill>
                          <a:effectLst/>
                          <a:latin typeface="+mn-lt"/>
                          <a:ea typeface="+mn-ea"/>
                          <a:cs typeface="+mn-cs"/>
                        </a:rPr>
                        <a:t>三元</a:t>
                      </a:r>
                      <a:endParaRPr lang="en-US" altLang="zh-CN" sz="1200" u="none" strike="noStrike" kern="1200" dirty="0">
                        <a:solidFill>
                          <a:schemeClr val="tx1"/>
                        </a:solidFill>
                        <a:effectLst/>
                        <a:latin typeface="+mn-lt"/>
                        <a:ea typeface="+mn-ea"/>
                        <a:cs typeface="+mn-cs"/>
                      </a:endParaRPr>
                    </a:p>
                  </a:txBody>
                  <a:tcPr marL="9525" marR="9525" marT="9522" marB="0" anchor="ctr">
                    <a:solidFill>
                      <a:schemeClr val="bg1"/>
                    </a:solidFill>
                  </a:tcPr>
                </a:tc>
                <a:tc>
                  <a:txBody>
                    <a:bodyPr/>
                    <a:lstStyle/>
                    <a:p>
                      <a:pPr marL="0" algn="ctr" defTabSz="914400" rtl="0" eaLnBrk="1" fontAlgn="ctr" latinLnBrk="0" hangingPunct="1"/>
                      <a:r>
                        <a:rPr lang="zh-CN" altLang="en-US" sz="1200" u="none" strike="noStrike" kern="1200" dirty="0">
                          <a:solidFill>
                            <a:schemeClr val="tx1"/>
                          </a:solidFill>
                          <a:effectLst/>
                          <a:latin typeface="+mn-lt"/>
                          <a:ea typeface="+mn-ea"/>
                          <a:cs typeface="+mn-cs"/>
                        </a:rPr>
                        <a:t>三元</a:t>
                      </a:r>
                      <a:endParaRPr lang="en-US" altLang="zh-CN" sz="1200" u="none" strike="noStrike" kern="1200" dirty="0">
                        <a:solidFill>
                          <a:schemeClr val="tx1"/>
                        </a:solidFill>
                        <a:effectLst/>
                        <a:latin typeface="+mn-lt"/>
                        <a:ea typeface="+mn-ea"/>
                        <a:cs typeface="+mn-cs"/>
                      </a:endParaRPr>
                    </a:p>
                  </a:txBody>
                  <a:tcPr marL="9525" marR="9525" marT="9522" marB="0" anchor="ctr">
                    <a:solidFill>
                      <a:schemeClr val="bg1"/>
                    </a:solidFill>
                  </a:tcPr>
                </a:tc>
                <a:tc>
                  <a:txBody>
                    <a:bodyPr/>
                    <a:lstStyle/>
                    <a:p>
                      <a:pPr marL="0" algn="ctr" defTabSz="914400" rtl="0" eaLnBrk="1" fontAlgn="ctr" latinLnBrk="0" hangingPunct="1"/>
                      <a:r>
                        <a:rPr lang="zh-CN" altLang="en-US" sz="1200" u="none" strike="noStrike" kern="1200" dirty="0">
                          <a:solidFill>
                            <a:schemeClr val="tx1"/>
                          </a:solidFill>
                          <a:effectLst/>
                          <a:latin typeface="+mn-lt"/>
                          <a:ea typeface="+mn-ea"/>
                          <a:cs typeface="+mn-cs"/>
                        </a:rPr>
                        <a:t>磷酸铁锂 </a:t>
                      </a:r>
                      <a:endParaRPr lang="en-US" altLang="zh-CN" sz="1200" u="none" strike="noStrike" kern="1200" dirty="0">
                        <a:solidFill>
                          <a:schemeClr val="tx1"/>
                        </a:solidFill>
                        <a:effectLst/>
                        <a:latin typeface="+mn-lt"/>
                        <a:ea typeface="+mn-ea"/>
                        <a:cs typeface="+mn-cs"/>
                      </a:endParaRPr>
                    </a:p>
                  </a:txBody>
                  <a:tcPr marL="9525" marR="9525" marT="9522" marB="0" anchor="ctr">
                    <a:solidFill>
                      <a:schemeClr val="bg1"/>
                    </a:solidFill>
                  </a:tcPr>
                </a:tc>
                <a:extLst>
                  <a:ext uri="{0D108BD9-81ED-4DB2-BD59-A6C34878D82A}">
                    <a16:rowId xmlns:a16="http://schemas.microsoft.com/office/drawing/2014/main" val="2891860454"/>
                  </a:ext>
                </a:extLst>
              </a:tr>
              <a:tr h="546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u="none" strike="noStrike" kern="1200" dirty="0">
                          <a:solidFill>
                            <a:schemeClr val="tx1"/>
                          </a:solidFill>
                          <a:effectLst/>
                          <a:latin typeface="+mn-lt"/>
                          <a:ea typeface="+mn-ea"/>
                          <a:cs typeface="+mn-cs"/>
                        </a:rPr>
                        <a:t>电芯电压</a:t>
                      </a:r>
                      <a:r>
                        <a:rPr lang="en-US" altLang="zh-CN" sz="1200" u="none" strike="noStrike" kern="1200" dirty="0">
                          <a:solidFill>
                            <a:schemeClr val="tx1"/>
                          </a:solidFill>
                          <a:effectLst/>
                          <a:latin typeface="+mn-lt"/>
                          <a:ea typeface="+mn-ea"/>
                          <a:cs typeface="+mn-cs"/>
                        </a:rPr>
                        <a:t>/</a:t>
                      </a:r>
                      <a:r>
                        <a:rPr lang="zh-CN" altLang="en-US" sz="1200" u="none" strike="noStrike" kern="1200" dirty="0">
                          <a:solidFill>
                            <a:schemeClr val="tx1"/>
                          </a:solidFill>
                          <a:effectLst/>
                          <a:latin typeface="+mn-lt"/>
                          <a:ea typeface="+mn-ea"/>
                          <a:cs typeface="+mn-cs"/>
                        </a:rPr>
                        <a:t>容量</a:t>
                      </a:r>
                    </a:p>
                  </a:txBody>
                  <a:tcPr marL="9525" marR="9525" marT="9522" marB="0" anchor="ctr">
                    <a:solidFill>
                      <a:schemeClr val="bg1"/>
                    </a:solidFill>
                  </a:tcPr>
                </a:tc>
                <a:tc>
                  <a:txBody>
                    <a:bodyPr/>
                    <a:lstStyle/>
                    <a:p>
                      <a:endParaRPr lang="zh-CN" altLang="en-US" dirty="0"/>
                    </a:p>
                  </a:txBody>
                  <a:tcPr marL="9525" marR="9525" marT="9522" marB="0" anchor="ctr">
                    <a:solidFill>
                      <a:schemeClr val="bg1"/>
                    </a:solidFill>
                  </a:tcPr>
                </a:tc>
                <a:tc>
                  <a:txBody>
                    <a:bodyPr/>
                    <a:lstStyle/>
                    <a:p>
                      <a:pPr marL="0" algn="ctr" defTabSz="914400" rtl="0" eaLnBrk="1" fontAlgn="ctr" latinLnBrk="0" hangingPunct="1"/>
                      <a:r>
                        <a:rPr lang="en-US" altLang="zh-CN" sz="1200" u="none" strike="noStrike" kern="1200" dirty="0">
                          <a:solidFill>
                            <a:schemeClr val="tx1"/>
                          </a:solidFill>
                          <a:effectLst/>
                          <a:latin typeface="+mn-lt"/>
                          <a:ea typeface="+mn-ea"/>
                          <a:cs typeface="+mn-cs"/>
                        </a:rPr>
                        <a:t>3.65V/37Ah</a:t>
                      </a:r>
                    </a:p>
                  </a:txBody>
                  <a:tcPr marL="9525" marR="9525" marT="9522" marB="0" anchor="ctr">
                    <a:solidFill>
                      <a:schemeClr val="bg1"/>
                    </a:solidFill>
                  </a:tcPr>
                </a:tc>
                <a:tc>
                  <a:txBody>
                    <a:bodyPr/>
                    <a:lstStyle/>
                    <a:p>
                      <a:pPr marL="0" algn="ctr" defTabSz="914400" rtl="0" eaLnBrk="1" fontAlgn="ctr" latinLnBrk="0" hangingPunct="1"/>
                      <a:r>
                        <a:rPr lang="en-US" altLang="zh-CN" sz="1200" u="none" strike="noStrike" kern="1200" dirty="0">
                          <a:solidFill>
                            <a:schemeClr val="tx1"/>
                          </a:solidFill>
                          <a:effectLst/>
                          <a:latin typeface="+mn-lt"/>
                          <a:ea typeface="+mn-ea"/>
                          <a:cs typeface="+mn-cs"/>
                        </a:rPr>
                        <a:t>3.65V/37Ah</a:t>
                      </a:r>
                    </a:p>
                  </a:txBody>
                  <a:tcPr marL="9525" marR="9525" marT="9522" marB="0" anchor="ctr">
                    <a:solidFill>
                      <a:schemeClr val="bg1"/>
                    </a:solidFill>
                  </a:tcPr>
                </a:tc>
                <a:tc>
                  <a:txBody>
                    <a:bodyPr/>
                    <a:lstStyle/>
                    <a:p>
                      <a:pPr marL="0" algn="ctr" defTabSz="914400" rtl="0" eaLnBrk="1" fontAlgn="ctr" latinLnBrk="0" hangingPunct="1"/>
                      <a:r>
                        <a:rPr lang="en-US" altLang="zh-CN" sz="1200" u="none" strike="noStrike" kern="1200" dirty="0">
                          <a:solidFill>
                            <a:schemeClr val="tx1"/>
                          </a:solidFill>
                          <a:effectLst/>
                          <a:latin typeface="+mn-lt"/>
                          <a:ea typeface="+mn-ea"/>
                          <a:cs typeface="+mn-cs"/>
                        </a:rPr>
                        <a:t>3.2V/30Ah</a:t>
                      </a:r>
                    </a:p>
                  </a:txBody>
                  <a:tcPr marL="9525" marR="9525" marT="9522" marB="0" anchor="ctr">
                    <a:solidFill>
                      <a:schemeClr val="bg1"/>
                    </a:solidFill>
                  </a:tcPr>
                </a:tc>
                <a:extLst>
                  <a:ext uri="{0D108BD9-81ED-4DB2-BD59-A6C34878D82A}">
                    <a16:rowId xmlns:a16="http://schemas.microsoft.com/office/drawing/2014/main" val="3629095811"/>
                  </a:ext>
                </a:extLst>
              </a:tr>
            </a:tbl>
          </a:graphicData>
        </a:graphic>
      </p:graphicFrame>
    </p:spTree>
    <p:extLst>
      <p:ext uri="{BB962C8B-B14F-4D97-AF65-F5344CB8AC3E}">
        <p14:creationId xmlns:p14="http://schemas.microsoft.com/office/powerpoint/2010/main" val="358686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zh-CN" altLang="en-US" dirty="0"/>
              <a:t>软包电芯及模组</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13</a:t>
            </a:fld>
            <a:endParaRPr lang="en-US" dirty="0"/>
          </a:p>
        </p:txBody>
      </p:sp>
      <p:sp>
        <p:nvSpPr>
          <p:cNvPr id="2" name="TextBox 1">
            <a:extLst>
              <a:ext uri="{FF2B5EF4-FFF2-40B4-BE49-F238E27FC236}">
                <a16:creationId xmlns:a16="http://schemas.microsoft.com/office/drawing/2014/main" id="{10AC71C5-C5AC-4837-8E6C-22610E887E0B}"/>
              </a:ext>
            </a:extLst>
          </p:cNvPr>
          <p:cNvSpPr txBox="1"/>
          <p:nvPr/>
        </p:nvSpPr>
        <p:spPr>
          <a:xfrm>
            <a:off x="2731574" y="4502833"/>
            <a:ext cx="2030136" cy="369332"/>
          </a:xfrm>
          <a:prstGeom prst="rect">
            <a:avLst/>
          </a:prstGeom>
          <a:noFill/>
        </p:spPr>
        <p:txBody>
          <a:bodyPr wrap="square" rtlCol="0">
            <a:spAutoFit/>
          </a:bodyPr>
          <a:lstStyle/>
          <a:p>
            <a:r>
              <a:rPr lang="zh-CN" altLang="en-US" dirty="0"/>
              <a:t>方形铝壳电芯</a:t>
            </a:r>
            <a:endParaRPr lang="en-US" dirty="0"/>
          </a:p>
        </p:txBody>
      </p:sp>
      <p:sp>
        <p:nvSpPr>
          <p:cNvPr id="14" name="TextBox 13">
            <a:extLst>
              <a:ext uri="{FF2B5EF4-FFF2-40B4-BE49-F238E27FC236}">
                <a16:creationId xmlns:a16="http://schemas.microsoft.com/office/drawing/2014/main" id="{A4375942-8179-49E7-B2E8-5CDB4AE98F1F}"/>
              </a:ext>
            </a:extLst>
          </p:cNvPr>
          <p:cNvSpPr txBox="1"/>
          <p:nvPr/>
        </p:nvSpPr>
        <p:spPr>
          <a:xfrm>
            <a:off x="8304893" y="4626750"/>
            <a:ext cx="2007507" cy="369332"/>
          </a:xfrm>
          <a:prstGeom prst="rect">
            <a:avLst/>
          </a:prstGeom>
          <a:noFill/>
        </p:spPr>
        <p:txBody>
          <a:bodyPr wrap="square" rtlCol="0">
            <a:spAutoFit/>
          </a:bodyPr>
          <a:lstStyle/>
          <a:p>
            <a:r>
              <a:rPr lang="zh-CN" altLang="en-US" dirty="0"/>
              <a:t>软包叠压式模组</a:t>
            </a:r>
            <a:endParaRPr lang="en-US" dirty="0"/>
          </a:p>
        </p:txBody>
      </p:sp>
      <p:graphicFrame>
        <p:nvGraphicFramePr>
          <p:cNvPr id="11" name="Table 10">
            <a:extLst>
              <a:ext uri="{FF2B5EF4-FFF2-40B4-BE49-F238E27FC236}">
                <a16:creationId xmlns:a16="http://schemas.microsoft.com/office/drawing/2014/main" id="{706F829F-C53A-4E66-99DB-382E2B6D1DB1}"/>
              </a:ext>
            </a:extLst>
          </p:cNvPr>
          <p:cNvGraphicFramePr>
            <a:graphicFrameLocks noGrp="1"/>
          </p:cNvGraphicFramePr>
          <p:nvPr>
            <p:extLst>
              <p:ext uri="{D42A27DB-BD31-4B8C-83A1-F6EECF244321}">
                <p14:modId xmlns:p14="http://schemas.microsoft.com/office/powerpoint/2010/main" val="266838366"/>
              </p:ext>
            </p:extLst>
          </p:nvPr>
        </p:nvGraphicFramePr>
        <p:xfrm>
          <a:off x="1476395" y="4996082"/>
          <a:ext cx="2905105" cy="959184"/>
        </p:xfrm>
        <a:graphic>
          <a:graphicData uri="http://schemas.openxmlformats.org/drawingml/2006/table">
            <a:tbl>
              <a:tblPr>
                <a:tableStyleId>{5DA37D80-6434-44D0-A028-1B22A696006F}</a:tableStyleId>
              </a:tblPr>
              <a:tblGrid>
                <a:gridCol w="1116503">
                  <a:extLst>
                    <a:ext uri="{9D8B030D-6E8A-4147-A177-3AD203B41FA5}">
                      <a16:colId xmlns:a16="http://schemas.microsoft.com/office/drawing/2014/main" val="906976525"/>
                    </a:ext>
                  </a:extLst>
                </a:gridCol>
                <a:gridCol w="388185">
                  <a:extLst>
                    <a:ext uri="{9D8B030D-6E8A-4147-A177-3AD203B41FA5}">
                      <a16:colId xmlns:a16="http://schemas.microsoft.com/office/drawing/2014/main" val="2178164492"/>
                    </a:ext>
                  </a:extLst>
                </a:gridCol>
                <a:gridCol w="1400417">
                  <a:extLst>
                    <a:ext uri="{9D8B030D-6E8A-4147-A177-3AD203B41FA5}">
                      <a16:colId xmlns:a16="http://schemas.microsoft.com/office/drawing/2014/main" val="3934806648"/>
                    </a:ext>
                  </a:extLst>
                </a:gridCol>
              </a:tblGrid>
              <a:tr h="413058">
                <a:tc>
                  <a:txBody>
                    <a:bodyPr/>
                    <a:lstStyle/>
                    <a:p>
                      <a:r>
                        <a:rPr lang="zh-CN" altLang="en-US" sz="1200" u="none" strike="noStrike" kern="1200" dirty="0">
                          <a:solidFill>
                            <a:schemeClr val="tx1"/>
                          </a:solidFill>
                          <a:effectLst/>
                          <a:latin typeface="+mn-lt"/>
                          <a:ea typeface="+mn-ea"/>
                          <a:cs typeface="+mn-cs"/>
                        </a:rPr>
                        <a:t>电芯类型</a:t>
                      </a:r>
                    </a:p>
                  </a:txBody>
                  <a:tcPr marL="9525" marR="9525" marT="9522" marB="0" anchor="ctr">
                    <a:solidFill>
                      <a:schemeClr val="bg1"/>
                    </a:solidFill>
                  </a:tcPr>
                </a:tc>
                <a:tc>
                  <a:txBody>
                    <a:bodyPr/>
                    <a:lstStyle/>
                    <a:p>
                      <a:endParaRPr lang="zh-CN" altLang="en-US" dirty="0"/>
                    </a:p>
                  </a:txBody>
                  <a:tcPr marL="9525" marR="9525" marT="9522" marB="0" anchor="ctr">
                    <a:solidFill>
                      <a:schemeClr val="bg1"/>
                    </a:solidFill>
                  </a:tcPr>
                </a:tc>
                <a:tc>
                  <a:txBody>
                    <a:bodyPr/>
                    <a:lstStyle/>
                    <a:p>
                      <a:pPr marL="0" algn="ctr" defTabSz="914400" rtl="0" eaLnBrk="1" fontAlgn="ctr" latinLnBrk="0" hangingPunct="1"/>
                      <a:r>
                        <a:rPr lang="zh-CN" altLang="en-US" sz="1200" u="none" strike="noStrike" kern="1200" dirty="0">
                          <a:solidFill>
                            <a:schemeClr val="tx1"/>
                          </a:solidFill>
                          <a:effectLst/>
                          <a:latin typeface="+mn-lt"/>
                          <a:ea typeface="+mn-ea"/>
                          <a:cs typeface="+mn-cs"/>
                        </a:rPr>
                        <a:t>三元</a:t>
                      </a:r>
                      <a:endParaRPr lang="en-US" altLang="zh-CN" sz="1200" u="none" strike="noStrike" kern="1200" dirty="0">
                        <a:solidFill>
                          <a:schemeClr val="tx1"/>
                        </a:solidFill>
                        <a:effectLst/>
                        <a:latin typeface="+mn-lt"/>
                        <a:ea typeface="+mn-ea"/>
                        <a:cs typeface="+mn-cs"/>
                      </a:endParaRPr>
                    </a:p>
                  </a:txBody>
                  <a:tcPr marL="9525" marR="9525" marT="9522" marB="0" anchor="ctr">
                    <a:solidFill>
                      <a:schemeClr val="bg1"/>
                    </a:solidFill>
                  </a:tcPr>
                </a:tc>
                <a:extLst>
                  <a:ext uri="{0D108BD9-81ED-4DB2-BD59-A6C34878D82A}">
                    <a16:rowId xmlns:a16="http://schemas.microsoft.com/office/drawing/2014/main" val="2891860454"/>
                  </a:ext>
                </a:extLst>
              </a:tr>
              <a:tr h="5461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u="none" strike="noStrike" kern="1200" dirty="0">
                          <a:solidFill>
                            <a:schemeClr val="tx1"/>
                          </a:solidFill>
                          <a:effectLst/>
                          <a:latin typeface="+mn-lt"/>
                          <a:ea typeface="+mn-ea"/>
                          <a:cs typeface="+mn-cs"/>
                        </a:rPr>
                        <a:t>电芯电压</a:t>
                      </a:r>
                      <a:r>
                        <a:rPr lang="en-US" altLang="zh-CN" sz="1200" u="none" strike="noStrike" kern="1200" dirty="0">
                          <a:solidFill>
                            <a:schemeClr val="tx1"/>
                          </a:solidFill>
                          <a:effectLst/>
                          <a:latin typeface="+mn-lt"/>
                          <a:ea typeface="+mn-ea"/>
                          <a:cs typeface="+mn-cs"/>
                        </a:rPr>
                        <a:t>/</a:t>
                      </a:r>
                      <a:r>
                        <a:rPr lang="zh-CN" altLang="en-US" sz="1200" u="none" strike="noStrike" kern="1200" dirty="0">
                          <a:solidFill>
                            <a:schemeClr val="tx1"/>
                          </a:solidFill>
                          <a:effectLst/>
                          <a:latin typeface="+mn-lt"/>
                          <a:ea typeface="+mn-ea"/>
                          <a:cs typeface="+mn-cs"/>
                        </a:rPr>
                        <a:t>容量</a:t>
                      </a:r>
                    </a:p>
                  </a:txBody>
                  <a:tcPr marL="9525" marR="9525" marT="9522" marB="0" anchor="ctr">
                    <a:solidFill>
                      <a:schemeClr val="bg1"/>
                    </a:solidFill>
                  </a:tcPr>
                </a:tc>
                <a:tc>
                  <a:txBody>
                    <a:bodyPr/>
                    <a:lstStyle/>
                    <a:p>
                      <a:endParaRPr lang="zh-CN" altLang="en-US" dirty="0"/>
                    </a:p>
                  </a:txBody>
                  <a:tcPr marL="9525" marR="9525" marT="9522" marB="0" anchor="ctr">
                    <a:solidFill>
                      <a:schemeClr val="bg1"/>
                    </a:solidFill>
                  </a:tcPr>
                </a:tc>
                <a:tc>
                  <a:txBody>
                    <a:bodyPr/>
                    <a:lstStyle/>
                    <a:p>
                      <a:pPr marL="0" algn="ctr" defTabSz="914400" rtl="0" eaLnBrk="1" fontAlgn="ctr" latinLnBrk="0" hangingPunct="1"/>
                      <a:r>
                        <a:rPr lang="en-US" altLang="zh-CN" sz="1200" u="none" strike="noStrike" kern="1200" dirty="0">
                          <a:solidFill>
                            <a:schemeClr val="tx1"/>
                          </a:solidFill>
                          <a:effectLst/>
                          <a:latin typeface="+mn-lt"/>
                          <a:ea typeface="+mn-ea"/>
                          <a:cs typeface="+mn-cs"/>
                        </a:rPr>
                        <a:t>3.7V/16Ah</a:t>
                      </a:r>
                    </a:p>
                  </a:txBody>
                  <a:tcPr marL="9525" marR="9525" marT="9522" marB="0" anchor="ctr">
                    <a:solidFill>
                      <a:schemeClr val="bg1"/>
                    </a:solidFill>
                  </a:tcPr>
                </a:tc>
                <a:extLst>
                  <a:ext uri="{0D108BD9-81ED-4DB2-BD59-A6C34878D82A}">
                    <a16:rowId xmlns:a16="http://schemas.microsoft.com/office/drawing/2014/main" val="3629095811"/>
                  </a:ext>
                </a:extLst>
              </a:tr>
            </a:tbl>
          </a:graphicData>
        </a:graphic>
      </p:graphicFrame>
      <p:pic>
        <p:nvPicPr>
          <p:cNvPr id="8" name="Picture 7">
            <a:extLst>
              <a:ext uri="{FF2B5EF4-FFF2-40B4-BE49-F238E27FC236}">
                <a16:creationId xmlns:a16="http://schemas.microsoft.com/office/drawing/2014/main" id="{5815DDD7-5669-4C02-B94D-7361DF173A97}"/>
              </a:ext>
            </a:extLst>
          </p:cNvPr>
          <p:cNvPicPr>
            <a:picLocks noChangeAspect="1"/>
          </p:cNvPicPr>
          <p:nvPr/>
        </p:nvPicPr>
        <p:blipFill>
          <a:blip r:embed="rId2"/>
          <a:stretch>
            <a:fillRect/>
          </a:stretch>
        </p:blipFill>
        <p:spPr>
          <a:xfrm>
            <a:off x="925559" y="1656284"/>
            <a:ext cx="4009993" cy="2477216"/>
          </a:xfrm>
          <a:prstGeom prst="rect">
            <a:avLst/>
          </a:prstGeom>
        </p:spPr>
      </p:pic>
      <p:pic>
        <p:nvPicPr>
          <p:cNvPr id="12" name="Picture 11">
            <a:extLst>
              <a:ext uri="{FF2B5EF4-FFF2-40B4-BE49-F238E27FC236}">
                <a16:creationId xmlns:a16="http://schemas.microsoft.com/office/drawing/2014/main" id="{CEE68BD2-B8C3-4C08-8B59-F06BDA673A1A}"/>
              </a:ext>
            </a:extLst>
          </p:cNvPr>
          <p:cNvPicPr>
            <a:picLocks noChangeAspect="1"/>
          </p:cNvPicPr>
          <p:nvPr/>
        </p:nvPicPr>
        <p:blipFill>
          <a:blip r:embed="rId3"/>
          <a:stretch>
            <a:fillRect/>
          </a:stretch>
        </p:blipFill>
        <p:spPr>
          <a:xfrm>
            <a:off x="7326312" y="1804721"/>
            <a:ext cx="3408683" cy="2698112"/>
          </a:xfrm>
          <a:prstGeom prst="rect">
            <a:avLst/>
          </a:prstGeom>
        </p:spPr>
      </p:pic>
    </p:spTree>
    <p:extLst>
      <p:ext uri="{BB962C8B-B14F-4D97-AF65-F5344CB8AC3E}">
        <p14:creationId xmlns:p14="http://schemas.microsoft.com/office/powerpoint/2010/main" val="3670993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en-US" altLang="zh-CN" dirty="0"/>
              <a:t>Battery Pack Overview</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14</a:t>
            </a:fld>
            <a:endParaRPr lang="en-US" dirty="0"/>
          </a:p>
        </p:txBody>
      </p:sp>
      <p:pic>
        <p:nvPicPr>
          <p:cNvPr id="6" name="Picture 5">
            <a:extLst>
              <a:ext uri="{FF2B5EF4-FFF2-40B4-BE49-F238E27FC236}">
                <a16:creationId xmlns:a16="http://schemas.microsoft.com/office/drawing/2014/main" id="{66B53B62-479E-4755-A474-DC64D10FA62D}"/>
              </a:ext>
            </a:extLst>
          </p:cNvPr>
          <p:cNvPicPr>
            <a:picLocks noChangeAspect="1"/>
          </p:cNvPicPr>
          <p:nvPr/>
        </p:nvPicPr>
        <p:blipFill>
          <a:blip r:embed="rId2"/>
          <a:stretch>
            <a:fillRect/>
          </a:stretch>
        </p:blipFill>
        <p:spPr>
          <a:xfrm>
            <a:off x="266505" y="1046810"/>
            <a:ext cx="3886394" cy="2722267"/>
          </a:xfrm>
          <a:prstGeom prst="rect">
            <a:avLst/>
          </a:prstGeom>
        </p:spPr>
      </p:pic>
      <p:pic>
        <p:nvPicPr>
          <p:cNvPr id="7" name="Picture 6">
            <a:extLst>
              <a:ext uri="{FF2B5EF4-FFF2-40B4-BE49-F238E27FC236}">
                <a16:creationId xmlns:a16="http://schemas.microsoft.com/office/drawing/2014/main" id="{3464E14F-9522-41D4-AEE4-FC61A5C1855E}"/>
              </a:ext>
            </a:extLst>
          </p:cNvPr>
          <p:cNvPicPr>
            <a:picLocks noChangeAspect="1"/>
          </p:cNvPicPr>
          <p:nvPr/>
        </p:nvPicPr>
        <p:blipFill>
          <a:blip r:embed="rId3"/>
          <a:stretch>
            <a:fillRect/>
          </a:stretch>
        </p:blipFill>
        <p:spPr>
          <a:xfrm>
            <a:off x="266505" y="3769077"/>
            <a:ext cx="3019425" cy="2419350"/>
          </a:xfrm>
          <a:prstGeom prst="rect">
            <a:avLst/>
          </a:prstGeom>
        </p:spPr>
      </p:pic>
      <p:pic>
        <p:nvPicPr>
          <p:cNvPr id="9" name="Picture 8">
            <a:extLst>
              <a:ext uri="{FF2B5EF4-FFF2-40B4-BE49-F238E27FC236}">
                <a16:creationId xmlns:a16="http://schemas.microsoft.com/office/drawing/2014/main" id="{F702F9F5-2E42-4FA0-8C74-D686A858A986}"/>
              </a:ext>
            </a:extLst>
          </p:cNvPr>
          <p:cNvPicPr>
            <a:picLocks noChangeAspect="1"/>
          </p:cNvPicPr>
          <p:nvPr/>
        </p:nvPicPr>
        <p:blipFill>
          <a:blip r:embed="rId4"/>
          <a:stretch>
            <a:fillRect/>
          </a:stretch>
        </p:blipFill>
        <p:spPr>
          <a:xfrm>
            <a:off x="5167824" y="1612898"/>
            <a:ext cx="6330708" cy="3733802"/>
          </a:xfrm>
          <a:prstGeom prst="rect">
            <a:avLst/>
          </a:prstGeom>
        </p:spPr>
      </p:pic>
    </p:spTree>
    <p:extLst>
      <p:ext uri="{BB962C8B-B14F-4D97-AF65-F5344CB8AC3E}">
        <p14:creationId xmlns:p14="http://schemas.microsoft.com/office/powerpoint/2010/main" val="181886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en-US" altLang="zh-CN" dirty="0"/>
              <a:t>PACK</a:t>
            </a:r>
            <a:r>
              <a:rPr lang="zh-CN" altLang="en-US" dirty="0"/>
              <a:t>水冷系统</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15</a:t>
            </a:fld>
            <a:endParaRPr lang="en-US" dirty="0"/>
          </a:p>
        </p:txBody>
      </p:sp>
      <p:pic>
        <p:nvPicPr>
          <p:cNvPr id="8" name="Picture 7">
            <a:extLst>
              <a:ext uri="{FF2B5EF4-FFF2-40B4-BE49-F238E27FC236}">
                <a16:creationId xmlns:a16="http://schemas.microsoft.com/office/drawing/2014/main" id="{64AE00C8-C072-4619-81F2-B255AC1ACBB3}"/>
              </a:ext>
            </a:extLst>
          </p:cNvPr>
          <p:cNvPicPr>
            <a:picLocks noChangeAspect="1"/>
          </p:cNvPicPr>
          <p:nvPr/>
        </p:nvPicPr>
        <p:blipFill rotWithShape="1">
          <a:blip r:embed="rId2"/>
          <a:srcRect b="16222"/>
          <a:stretch/>
        </p:blipFill>
        <p:spPr>
          <a:xfrm>
            <a:off x="613283" y="1138237"/>
            <a:ext cx="4577841" cy="1974653"/>
          </a:xfrm>
          <a:prstGeom prst="rect">
            <a:avLst/>
          </a:prstGeom>
        </p:spPr>
      </p:pic>
      <p:sp>
        <p:nvSpPr>
          <p:cNvPr id="10" name="TextBox 9">
            <a:extLst>
              <a:ext uri="{FF2B5EF4-FFF2-40B4-BE49-F238E27FC236}">
                <a16:creationId xmlns:a16="http://schemas.microsoft.com/office/drawing/2014/main" id="{7FB209A6-B1DC-4BAD-8578-92DACCDC68BB}"/>
              </a:ext>
            </a:extLst>
          </p:cNvPr>
          <p:cNvSpPr txBox="1"/>
          <p:nvPr/>
        </p:nvSpPr>
        <p:spPr>
          <a:xfrm>
            <a:off x="1803481" y="3114675"/>
            <a:ext cx="2030136" cy="369332"/>
          </a:xfrm>
          <a:prstGeom prst="rect">
            <a:avLst/>
          </a:prstGeom>
          <a:noFill/>
        </p:spPr>
        <p:txBody>
          <a:bodyPr wrap="square" rtlCol="0">
            <a:spAutoFit/>
          </a:bodyPr>
          <a:lstStyle/>
          <a:p>
            <a:r>
              <a:rPr lang="zh-CN" altLang="en-US" dirty="0"/>
              <a:t>被动式液冷系统</a:t>
            </a:r>
            <a:endParaRPr lang="en-US" dirty="0"/>
          </a:p>
        </p:txBody>
      </p:sp>
      <p:pic>
        <p:nvPicPr>
          <p:cNvPr id="11" name="Picture 10">
            <a:extLst>
              <a:ext uri="{FF2B5EF4-FFF2-40B4-BE49-F238E27FC236}">
                <a16:creationId xmlns:a16="http://schemas.microsoft.com/office/drawing/2014/main" id="{C6A06D44-EA9D-485F-8684-C8A6BBEFE93F}"/>
              </a:ext>
            </a:extLst>
          </p:cNvPr>
          <p:cNvPicPr>
            <a:picLocks noChangeAspect="1"/>
          </p:cNvPicPr>
          <p:nvPr/>
        </p:nvPicPr>
        <p:blipFill>
          <a:blip r:embed="rId3"/>
          <a:stretch>
            <a:fillRect/>
          </a:stretch>
        </p:blipFill>
        <p:spPr>
          <a:xfrm>
            <a:off x="480162" y="3595687"/>
            <a:ext cx="4710962" cy="1679059"/>
          </a:xfrm>
          <a:prstGeom prst="rect">
            <a:avLst/>
          </a:prstGeom>
        </p:spPr>
      </p:pic>
      <p:sp>
        <p:nvSpPr>
          <p:cNvPr id="12" name="TextBox 11">
            <a:extLst>
              <a:ext uri="{FF2B5EF4-FFF2-40B4-BE49-F238E27FC236}">
                <a16:creationId xmlns:a16="http://schemas.microsoft.com/office/drawing/2014/main" id="{B3B0822E-17C3-40EC-BDB5-FF12A19DE60D}"/>
              </a:ext>
            </a:extLst>
          </p:cNvPr>
          <p:cNvSpPr txBox="1"/>
          <p:nvPr/>
        </p:nvSpPr>
        <p:spPr>
          <a:xfrm>
            <a:off x="1803480" y="5460445"/>
            <a:ext cx="2030136" cy="369332"/>
          </a:xfrm>
          <a:prstGeom prst="rect">
            <a:avLst/>
          </a:prstGeom>
          <a:noFill/>
        </p:spPr>
        <p:txBody>
          <a:bodyPr wrap="square" rtlCol="0">
            <a:spAutoFit/>
          </a:bodyPr>
          <a:lstStyle/>
          <a:p>
            <a:r>
              <a:rPr lang="zh-CN" altLang="en-US" dirty="0"/>
              <a:t>主动式液冷系统</a:t>
            </a:r>
            <a:endParaRPr lang="en-US" dirty="0"/>
          </a:p>
        </p:txBody>
      </p:sp>
      <p:pic>
        <p:nvPicPr>
          <p:cNvPr id="13" name="图片 9">
            <a:extLst>
              <a:ext uri="{FF2B5EF4-FFF2-40B4-BE49-F238E27FC236}">
                <a16:creationId xmlns:a16="http://schemas.microsoft.com/office/drawing/2014/main" id="{71516AE4-A757-4A0E-A3F2-34E6C7BC0537}"/>
              </a:ext>
            </a:extLst>
          </p:cNvPr>
          <p:cNvPicPr/>
          <p:nvPr/>
        </p:nvPicPr>
        <p:blipFill>
          <a:blip r:embed="rId4"/>
          <a:stretch>
            <a:fillRect/>
          </a:stretch>
        </p:blipFill>
        <p:spPr>
          <a:xfrm>
            <a:off x="7165874" y="989706"/>
            <a:ext cx="4092034" cy="2271713"/>
          </a:xfrm>
          <a:prstGeom prst="rect">
            <a:avLst/>
          </a:prstGeom>
        </p:spPr>
      </p:pic>
      <p:sp>
        <p:nvSpPr>
          <p:cNvPr id="14" name="TextBox 13">
            <a:extLst>
              <a:ext uri="{FF2B5EF4-FFF2-40B4-BE49-F238E27FC236}">
                <a16:creationId xmlns:a16="http://schemas.microsoft.com/office/drawing/2014/main" id="{7E9BFEB3-1DF3-409A-85E1-7F477904983A}"/>
              </a:ext>
            </a:extLst>
          </p:cNvPr>
          <p:cNvSpPr txBox="1"/>
          <p:nvPr/>
        </p:nvSpPr>
        <p:spPr>
          <a:xfrm>
            <a:off x="8012320" y="3261419"/>
            <a:ext cx="2030136" cy="369332"/>
          </a:xfrm>
          <a:prstGeom prst="rect">
            <a:avLst/>
          </a:prstGeom>
          <a:noFill/>
        </p:spPr>
        <p:txBody>
          <a:bodyPr wrap="square" rtlCol="0">
            <a:spAutoFit/>
          </a:bodyPr>
          <a:lstStyle/>
          <a:p>
            <a:r>
              <a:rPr lang="zh-CN" altLang="en-US" dirty="0"/>
              <a:t>实车水冷系统图</a:t>
            </a:r>
            <a:endParaRPr lang="en-US" dirty="0"/>
          </a:p>
        </p:txBody>
      </p:sp>
      <p:pic>
        <p:nvPicPr>
          <p:cNvPr id="15" name="Picture 14">
            <a:extLst>
              <a:ext uri="{FF2B5EF4-FFF2-40B4-BE49-F238E27FC236}">
                <a16:creationId xmlns:a16="http://schemas.microsoft.com/office/drawing/2014/main" id="{E584A45B-FDA4-4D49-8B8C-00B74A074977}"/>
              </a:ext>
            </a:extLst>
          </p:cNvPr>
          <p:cNvPicPr>
            <a:picLocks noChangeAspect="1"/>
          </p:cNvPicPr>
          <p:nvPr/>
        </p:nvPicPr>
        <p:blipFill>
          <a:blip r:embed="rId5"/>
          <a:stretch>
            <a:fillRect/>
          </a:stretch>
        </p:blipFill>
        <p:spPr>
          <a:xfrm>
            <a:off x="7165874" y="3766338"/>
            <a:ext cx="3359251" cy="2558261"/>
          </a:xfrm>
          <a:prstGeom prst="rect">
            <a:avLst/>
          </a:prstGeom>
        </p:spPr>
      </p:pic>
      <p:sp>
        <p:nvSpPr>
          <p:cNvPr id="16" name="TextBox 15">
            <a:extLst>
              <a:ext uri="{FF2B5EF4-FFF2-40B4-BE49-F238E27FC236}">
                <a16:creationId xmlns:a16="http://schemas.microsoft.com/office/drawing/2014/main" id="{E88F402D-94AD-4218-932C-3D8D2544DBF2}"/>
              </a:ext>
            </a:extLst>
          </p:cNvPr>
          <p:cNvSpPr txBox="1"/>
          <p:nvPr/>
        </p:nvSpPr>
        <p:spPr>
          <a:xfrm>
            <a:off x="10490514" y="4318694"/>
            <a:ext cx="1207880" cy="923330"/>
          </a:xfrm>
          <a:prstGeom prst="rect">
            <a:avLst/>
          </a:prstGeom>
          <a:noFill/>
        </p:spPr>
        <p:txBody>
          <a:bodyPr wrap="square" rtlCol="0">
            <a:spAutoFit/>
          </a:bodyPr>
          <a:lstStyle/>
          <a:p>
            <a:r>
              <a:rPr lang="zh-CN" altLang="en-US" dirty="0"/>
              <a:t>不同放电倍率下的温升曲线</a:t>
            </a:r>
            <a:endParaRPr lang="en-US" dirty="0"/>
          </a:p>
        </p:txBody>
      </p:sp>
    </p:spTree>
    <p:extLst>
      <p:ext uri="{BB962C8B-B14F-4D97-AF65-F5344CB8AC3E}">
        <p14:creationId xmlns:p14="http://schemas.microsoft.com/office/powerpoint/2010/main" val="152863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en-US" altLang="zh-CN" dirty="0"/>
              <a:t>PACK</a:t>
            </a:r>
            <a:r>
              <a:rPr lang="zh-CN" altLang="en-US" dirty="0"/>
              <a:t>水冷系统</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16</a:t>
            </a:fld>
            <a:endParaRPr lang="en-US" dirty="0"/>
          </a:p>
        </p:txBody>
      </p:sp>
      <p:pic>
        <p:nvPicPr>
          <p:cNvPr id="2" name="Picture 1">
            <a:extLst>
              <a:ext uri="{FF2B5EF4-FFF2-40B4-BE49-F238E27FC236}">
                <a16:creationId xmlns:a16="http://schemas.microsoft.com/office/drawing/2014/main" id="{4BA2C85C-3194-4C58-B0D1-B391CA600300}"/>
              </a:ext>
            </a:extLst>
          </p:cNvPr>
          <p:cNvPicPr>
            <a:picLocks noChangeAspect="1"/>
          </p:cNvPicPr>
          <p:nvPr/>
        </p:nvPicPr>
        <p:blipFill rotWithShape="1">
          <a:blip r:embed="rId2"/>
          <a:srcRect l="37696"/>
          <a:stretch/>
        </p:blipFill>
        <p:spPr>
          <a:xfrm>
            <a:off x="532329" y="1009761"/>
            <a:ext cx="3074456" cy="2647839"/>
          </a:xfrm>
          <a:prstGeom prst="rect">
            <a:avLst/>
          </a:prstGeom>
        </p:spPr>
      </p:pic>
      <p:pic>
        <p:nvPicPr>
          <p:cNvPr id="6" name="Picture 5">
            <a:extLst>
              <a:ext uri="{FF2B5EF4-FFF2-40B4-BE49-F238E27FC236}">
                <a16:creationId xmlns:a16="http://schemas.microsoft.com/office/drawing/2014/main" id="{B27ADBA5-CFCF-457B-909F-3F05B7E94F78}"/>
              </a:ext>
            </a:extLst>
          </p:cNvPr>
          <p:cNvPicPr>
            <a:picLocks noChangeAspect="1"/>
          </p:cNvPicPr>
          <p:nvPr/>
        </p:nvPicPr>
        <p:blipFill>
          <a:blip r:embed="rId3"/>
          <a:stretch>
            <a:fillRect/>
          </a:stretch>
        </p:blipFill>
        <p:spPr>
          <a:xfrm>
            <a:off x="532328" y="4037700"/>
            <a:ext cx="3296722" cy="2337507"/>
          </a:xfrm>
          <a:prstGeom prst="rect">
            <a:avLst/>
          </a:prstGeom>
        </p:spPr>
      </p:pic>
      <p:pic>
        <p:nvPicPr>
          <p:cNvPr id="7" name="Picture 6">
            <a:extLst>
              <a:ext uri="{FF2B5EF4-FFF2-40B4-BE49-F238E27FC236}">
                <a16:creationId xmlns:a16="http://schemas.microsoft.com/office/drawing/2014/main" id="{2F4664A4-0F2C-4F29-85C8-290CECDA2DCB}"/>
              </a:ext>
            </a:extLst>
          </p:cNvPr>
          <p:cNvPicPr>
            <a:picLocks noChangeAspect="1"/>
          </p:cNvPicPr>
          <p:nvPr/>
        </p:nvPicPr>
        <p:blipFill>
          <a:blip r:embed="rId4"/>
          <a:stretch>
            <a:fillRect/>
          </a:stretch>
        </p:blipFill>
        <p:spPr>
          <a:xfrm>
            <a:off x="4376526" y="1018275"/>
            <a:ext cx="7019925" cy="3019425"/>
          </a:xfrm>
          <a:prstGeom prst="rect">
            <a:avLst/>
          </a:prstGeom>
        </p:spPr>
      </p:pic>
      <p:sp>
        <p:nvSpPr>
          <p:cNvPr id="9" name="Explosion: 8 Points 8">
            <a:extLst>
              <a:ext uri="{FF2B5EF4-FFF2-40B4-BE49-F238E27FC236}">
                <a16:creationId xmlns:a16="http://schemas.microsoft.com/office/drawing/2014/main" id="{78E69410-4DD5-4A08-AC77-42D9BBCDDDAE}"/>
              </a:ext>
            </a:extLst>
          </p:cNvPr>
          <p:cNvSpPr/>
          <p:nvPr/>
        </p:nvSpPr>
        <p:spPr>
          <a:xfrm>
            <a:off x="3665530" y="4876270"/>
            <a:ext cx="2266950" cy="116875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底板冷却</a:t>
            </a:r>
            <a:endParaRPr lang="en-US" dirty="0"/>
          </a:p>
        </p:txBody>
      </p:sp>
      <p:sp>
        <p:nvSpPr>
          <p:cNvPr id="17" name="Explosion: 8 Points 16">
            <a:extLst>
              <a:ext uri="{FF2B5EF4-FFF2-40B4-BE49-F238E27FC236}">
                <a16:creationId xmlns:a16="http://schemas.microsoft.com/office/drawing/2014/main" id="{EC36CA00-7252-408A-85CA-220EB3A128DD}"/>
              </a:ext>
            </a:extLst>
          </p:cNvPr>
          <p:cNvSpPr/>
          <p:nvPr/>
        </p:nvSpPr>
        <p:spPr>
          <a:xfrm>
            <a:off x="6884790" y="3780524"/>
            <a:ext cx="2792609" cy="151537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侧板冷却，工艺要求更高</a:t>
            </a:r>
            <a:endParaRPr lang="en-US" dirty="0"/>
          </a:p>
        </p:txBody>
      </p:sp>
    </p:spTree>
    <p:extLst>
      <p:ext uri="{BB962C8B-B14F-4D97-AF65-F5344CB8AC3E}">
        <p14:creationId xmlns:p14="http://schemas.microsoft.com/office/powerpoint/2010/main" val="2964814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zh-CN" altLang="en-US" dirty="0"/>
              <a:t>电气结构介绍</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17</a:t>
            </a:fld>
            <a:endParaRPr lang="en-US" dirty="0"/>
          </a:p>
        </p:txBody>
      </p:sp>
      <p:sp>
        <p:nvSpPr>
          <p:cNvPr id="11" name="TextBox 10">
            <a:extLst>
              <a:ext uri="{FF2B5EF4-FFF2-40B4-BE49-F238E27FC236}">
                <a16:creationId xmlns:a16="http://schemas.microsoft.com/office/drawing/2014/main" id="{51076521-B2D8-4DCF-857A-EB82DBE5FC39}"/>
              </a:ext>
            </a:extLst>
          </p:cNvPr>
          <p:cNvSpPr txBox="1"/>
          <p:nvPr/>
        </p:nvSpPr>
        <p:spPr>
          <a:xfrm>
            <a:off x="5541578" y="5583124"/>
            <a:ext cx="1822602" cy="369332"/>
          </a:xfrm>
          <a:prstGeom prst="rect">
            <a:avLst/>
          </a:prstGeom>
          <a:noFill/>
        </p:spPr>
        <p:txBody>
          <a:bodyPr wrap="square" rtlCol="0">
            <a:spAutoFit/>
          </a:bodyPr>
          <a:lstStyle/>
          <a:p>
            <a:r>
              <a:rPr lang="zh-CN" altLang="en-US" dirty="0"/>
              <a:t>电气布置原理图</a:t>
            </a:r>
            <a:endParaRPr lang="en-US" dirty="0"/>
          </a:p>
        </p:txBody>
      </p:sp>
      <p:pic>
        <p:nvPicPr>
          <p:cNvPr id="12" name="Picture 11">
            <a:extLst>
              <a:ext uri="{FF2B5EF4-FFF2-40B4-BE49-F238E27FC236}">
                <a16:creationId xmlns:a16="http://schemas.microsoft.com/office/drawing/2014/main" id="{3410B74D-4DC6-4D06-B5FD-FB5BBCD6F14C}"/>
              </a:ext>
            </a:extLst>
          </p:cNvPr>
          <p:cNvPicPr>
            <a:picLocks noChangeAspect="1"/>
          </p:cNvPicPr>
          <p:nvPr/>
        </p:nvPicPr>
        <p:blipFill>
          <a:blip r:embed="rId2"/>
          <a:stretch>
            <a:fillRect/>
          </a:stretch>
        </p:blipFill>
        <p:spPr>
          <a:xfrm>
            <a:off x="1578484" y="1105575"/>
            <a:ext cx="8728855" cy="4303506"/>
          </a:xfrm>
          <a:prstGeom prst="rect">
            <a:avLst/>
          </a:prstGeom>
        </p:spPr>
      </p:pic>
    </p:spTree>
    <p:extLst>
      <p:ext uri="{BB962C8B-B14F-4D97-AF65-F5344CB8AC3E}">
        <p14:creationId xmlns:p14="http://schemas.microsoft.com/office/powerpoint/2010/main" val="295719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zh-CN" altLang="en-US" dirty="0"/>
              <a:t>主继电器</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18</a:t>
            </a:fld>
            <a:endParaRPr lang="en-US" dirty="0"/>
          </a:p>
        </p:txBody>
      </p:sp>
      <p:sp>
        <p:nvSpPr>
          <p:cNvPr id="11" name="TextBox 10">
            <a:extLst>
              <a:ext uri="{FF2B5EF4-FFF2-40B4-BE49-F238E27FC236}">
                <a16:creationId xmlns:a16="http://schemas.microsoft.com/office/drawing/2014/main" id="{51076521-B2D8-4DCF-857A-EB82DBE5FC39}"/>
              </a:ext>
            </a:extLst>
          </p:cNvPr>
          <p:cNvSpPr txBox="1"/>
          <p:nvPr/>
        </p:nvSpPr>
        <p:spPr>
          <a:xfrm>
            <a:off x="6398827" y="2141950"/>
            <a:ext cx="4354897" cy="1477328"/>
          </a:xfrm>
          <a:prstGeom prst="rect">
            <a:avLst/>
          </a:prstGeom>
          <a:noFill/>
        </p:spPr>
        <p:txBody>
          <a:bodyPr wrap="square" rtlCol="0">
            <a:spAutoFit/>
          </a:bodyPr>
          <a:lstStyle/>
          <a:p>
            <a:r>
              <a:rPr lang="zh-CN" altLang="en-US" dirty="0"/>
              <a:t>性能：</a:t>
            </a:r>
            <a:endParaRPr lang="en-US" altLang="zh-CN" dirty="0"/>
          </a:p>
          <a:p>
            <a:r>
              <a:rPr lang="zh-CN" altLang="en-US" dirty="0"/>
              <a:t>强大的灭弧性能；</a:t>
            </a:r>
            <a:endParaRPr lang="en-US" altLang="zh-CN" dirty="0"/>
          </a:p>
          <a:p>
            <a:r>
              <a:rPr lang="zh-CN" altLang="en-US" dirty="0"/>
              <a:t>触电长寿命；</a:t>
            </a:r>
            <a:endParaRPr lang="en-US" altLang="zh-CN" dirty="0"/>
          </a:p>
          <a:p>
            <a:r>
              <a:rPr lang="zh-CN" altLang="en-US" dirty="0"/>
              <a:t>能够经受频繁的闭、开操作；</a:t>
            </a:r>
            <a:endParaRPr lang="en-US" altLang="zh-CN" dirty="0"/>
          </a:p>
          <a:p>
            <a:r>
              <a:rPr lang="zh-CN" altLang="en-US" dirty="0"/>
              <a:t>高电压</a:t>
            </a:r>
            <a:r>
              <a:rPr lang="en-US" altLang="zh-CN" dirty="0"/>
              <a:t>500V</a:t>
            </a:r>
            <a:r>
              <a:rPr lang="zh-CN" altLang="en-US" dirty="0"/>
              <a:t>以上、大电流</a:t>
            </a:r>
            <a:r>
              <a:rPr lang="en-US" altLang="zh-CN" dirty="0"/>
              <a:t>200A</a:t>
            </a:r>
            <a:r>
              <a:rPr lang="zh-CN" altLang="en-US" dirty="0"/>
              <a:t>及以上；</a:t>
            </a:r>
            <a:endParaRPr lang="en-US" dirty="0"/>
          </a:p>
        </p:txBody>
      </p:sp>
      <p:pic>
        <p:nvPicPr>
          <p:cNvPr id="7" name="Picture 6">
            <a:extLst>
              <a:ext uri="{FF2B5EF4-FFF2-40B4-BE49-F238E27FC236}">
                <a16:creationId xmlns:a16="http://schemas.microsoft.com/office/drawing/2014/main" id="{9A67E8A3-D396-444C-A7BE-861E7F85AA47}"/>
              </a:ext>
            </a:extLst>
          </p:cNvPr>
          <p:cNvPicPr>
            <a:picLocks noChangeAspect="1"/>
          </p:cNvPicPr>
          <p:nvPr/>
        </p:nvPicPr>
        <p:blipFill>
          <a:blip r:embed="rId2"/>
          <a:stretch>
            <a:fillRect/>
          </a:stretch>
        </p:blipFill>
        <p:spPr>
          <a:xfrm>
            <a:off x="925559" y="1212902"/>
            <a:ext cx="4479031" cy="4206824"/>
          </a:xfrm>
          <a:prstGeom prst="rect">
            <a:avLst/>
          </a:prstGeom>
        </p:spPr>
      </p:pic>
    </p:spTree>
    <p:extLst>
      <p:ext uri="{BB962C8B-B14F-4D97-AF65-F5344CB8AC3E}">
        <p14:creationId xmlns:p14="http://schemas.microsoft.com/office/powerpoint/2010/main" val="61791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zh-CN" altLang="en-US" dirty="0"/>
              <a:t>预充电阻</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19</a:t>
            </a:fld>
            <a:endParaRPr lang="en-US" dirty="0"/>
          </a:p>
        </p:txBody>
      </p:sp>
      <p:sp>
        <p:nvSpPr>
          <p:cNvPr id="11" name="TextBox 10">
            <a:extLst>
              <a:ext uri="{FF2B5EF4-FFF2-40B4-BE49-F238E27FC236}">
                <a16:creationId xmlns:a16="http://schemas.microsoft.com/office/drawing/2014/main" id="{51076521-B2D8-4DCF-857A-EB82DBE5FC39}"/>
              </a:ext>
            </a:extLst>
          </p:cNvPr>
          <p:cNvSpPr txBox="1"/>
          <p:nvPr/>
        </p:nvSpPr>
        <p:spPr>
          <a:xfrm>
            <a:off x="5194928" y="1450615"/>
            <a:ext cx="6040824" cy="1200329"/>
          </a:xfrm>
          <a:prstGeom prst="rect">
            <a:avLst/>
          </a:prstGeom>
          <a:noFill/>
        </p:spPr>
        <p:txBody>
          <a:bodyPr wrap="square" rtlCol="0">
            <a:spAutoFit/>
          </a:bodyPr>
          <a:lstStyle/>
          <a:p>
            <a:r>
              <a:rPr lang="zh-CN" altLang="en-US" dirty="0"/>
              <a:t>作用：</a:t>
            </a:r>
            <a:endParaRPr lang="en-US" altLang="zh-CN" dirty="0"/>
          </a:p>
          <a:p>
            <a:r>
              <a:rPr lang="zh-CN" altLang="en-US" dirty="0"/>
              <a:t>必不可少的重要环节；</a:t>
            </a:r>
            <a:endParaRPr lang="en-US" altLang="zh-CN" dirty="0"/>
          </a:p>
          <a:p>
            <a:r>
              <a:rPr lang="zh-CN" altLang="en-US" dirty="0"/>
              <a:t>给电机控制器（逆变器）的前端大电容进行充电，减少继电气闭合时的火花拉弧，降低冲击，增强安全性；</a:t>
            </a:r>
            <a:endParaRPr lang="en-US" altLang="zh-CN" dirty="0"/>
          </a:p>
        </p:txBody>
      </p:sp>
      <p:pic>
        <p:nvPicPr>
          <p:cNvPr id="2" name="Picture 1">
            <a:extLst>
              <a:ext uri="{FF2B5EF4-FFF2-40B4-BE49-F238E27FC236}">
                <a16:creationId xmlns:a16="http://schemas.microsoft.com/office/drawing/2014/main" id="{EAE50945-A01A-4B61-B22F-3A5083E2F135}"/>
              </a:ext>
            </a:extLst>
          </p:cNvPr>
          <p:cNvPicPr>
            <a:picLocks noChangeAspect="1"/>
          </p:cNvPicPr>
          <p:nvPr/>
        </p:nvPicPr>
        <p:blipFill>
          <a:blip r:embed="rId2"/>
          <a:stretch>
            <a:fillRect/>
          </a:stretch>
        </p:blipFill>
        <p:spPr>
          <a:xfrm>
            <a:off x="709741" y="1009428"/>
            <a:ext cx="4010025" cy="2609850"/>
          </a:xfrm>
          <a:prstGeom prst="rect">
            <a:avLst/>
          </a:prstGeom>
        </p:spPr>
      </p:pic>
      <p:pic>
        <p:nvPicPr>
          <p:cNvPr id="6" name="Picture 5">
            <a:extLst>
              <a:ext uri="{FF2B5EF4-FFF2-40B4-BE49-F238E27FC236}">
                <a16:creationId xmlns:a16="http://schemas.microsoft.com/office/drawing/2014/main" id="{E7E8995D-4CA9-439C-988F-78F6DF3378A0}"/>
              </a:ext>
            </a:extLst>
          </p:cNvPr>
          <p:cNvPicPr>
            <a:picLocks noChangeAspect="1"/>
          </p:cNvPicPr>
          <p:nvPr/>
        </p:nvPicPr>
        <p:blipFill rotWithShape="1">
          <a:blip r:embed="rId3"/>
          <a:srcRect t="7826"/>
          <a:stretch/>
        </p:blipFill>
        <p:spPr>
          <a:xfrm>
            <a:off x="2509837" y="3336964"/>
            <a:ext cx="7172325" cy="2019301"/>
          </a:xfrm>
          <a:prstGeom prst="rect">
            <a:avLst/>
          </a:prstGeom>
        </p:spPr>
      </p:pic>
      <p:sp>
        <p:nvSpPr>
          <p:cNvPr id="9" name="TextBox 8">
            <a:extLst>
              <a:ext uri="{FF2B5EF4-FFF2-40B4-BE49-F238E27FC236}">
                <a16:creationId xmlns:a16="http://schemas.microsoft.com/office/drawing/2014/main" id="{E94C9465-F880-42F7-9B10-512D398339F4}"/>
              </a:ext>
            </a:extLst>
          </p:cNvPr>
          <p:cNvSpPr txBox="1"/>
          <p:nvPr/>
        </p:nvSpPr>
        <p:spPr>
          <a:xfrm>
            <a:off x="5528303" y="5542137"/>
            <a:ext cx="2491747" cy="369332"/>
          </a:xfrm>
          <a:prstGeom prst="rect">
            <a:avLst/>
          </a:prstGeom>
          <a:noFill/>
        </p:spPr>
        <p:txBody>
          <a:bodyPr wrap="square" rtlCol="0">
            <a:spAutoFit/>
          </a:bodyPr>
          <a:lstStyle/>
          <a:p>
            <a:r>
              <a:rPr lang="zh-CN" altLang="en-US" dirty="0"/>
              <a:t>预充电结构及过程波形</a:t>
            </a:r>
            <a:endParaRPr lang="en-US" altLang="zh-CN" dirty="0"/>
          </a:p>
        </p:txBody>
      </p:sp>
    </p:spTree>
    <p:extLst>
      <p:ext uri="{BB962C8B-B14F-4D97-AF65-F5344CB8AC3E}">
        <p14:creationId xmlns:p14="http://schemas.microsoft.com/office/powerpoint/2010/main" val="239477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Preface</a:t>
            </a:r>
          </a:p>
        </p:txBody>
      </p:sp>
      <p:sp>
        <p:nvSpPr>
          <p:cNvPr id="5" name="Text Placeholder 4"/>
          <p:cNvSpPr>
            <a:spLocks noGrp="1"/>
          </p:cNvSpPr>
          <p:nvPr>
            <p:ph type="body" sz="quarter" idx="13"/>
          </p:nvPr>
        </p:nvSpPr>
        <p:spPr>
          <a:xfrm>
            <a:off x="609598" y="1930866"/>
            <a:ext cx="11462159" cy="3962400"/>
          </a:xfrm>
        </p:spPr>
        <p:txBody>
          <a:bodyPr>
            <a:normAutofit/>
          </a:bodyPr>
          <a:lstStyle/>
          <a:p>
            <a:pPr marL="571500" indent="-571500">
              <a:buFont typeface="Arial" panose="020B0604020202020204" pitchFamily="34" charset="0"/>
              <a:buChar char="•"/>
            </a:pPr>
            <a:r>
              <a:rPr lang="en-US" sz="3200" dirty="0"/>
              <a:t>Objective</a:t>
            </a:r>
            <a:r>
              <a:rPr lang="en-US" sz="2800" dirty="0"/>
              <a:t>: </a:t>
            </a:r>
            <a:r>
              <a:rPr lang="en-US" altLang="zh-CN" sz="2800" b="0" dirty="0"/>
              <a:t>Sharing basic knowledges of New energy powertrain</a:t>
            </a:r>
            <a:endParaRPr lang="en-US" altLang="zh-CN" sz="3200" b="0" dirty="0"/>
          </a:p>
          <a:p>
            <a:pPr marL="571500" indent="-571500">
              <a:buFont typeface="Arial" panose="020B0604020202020204" pitchFamily="34" charset="0"/>
              <a:buChar char="•"/>
            </a:pPr>
            <a:r>
              <a:rPr lang="en-US" sz="3200" dirty="0"/>
              <a:t>Target User:   </a:t>
            </a:r>
            <a:r>
              <a:rPr lang="en-US" altLang="zh-CN" sz="3200" b="0" dirty="0"/>
              <a:t>No specific limit</a:t>
            </a:r>
            <a:endParaRPr lang="en-US" sz="3200" b="0" dirty="0"/>
          </a:p>
          <a:p>
            <a:pPr marL="571500" indent="-571500">
              <a:buFont typeface="Arial" panose="020B0604020202020204" pitchFamily="34" charset="0"/>
              <a:buChar char="•"/>
            </a:pPr>
            <a:r>
              <a:rPr lang="en-US" altLang="zh-CN" sz="3200" dirty="0"/>
              <a:t>Trainer:   </a:t>
            </a:r>
            <a:r>
              <a:rPr lang="en-US" altLang="zh-CN" sz="3200" b="0" dirty="0"/>
              <a:t>Owen Feng</a:t>
            </a:r>
            <a:endParaRPr lang="en-US" sz="3200" b="0" dirty="0"/>
          </a:p>
          <a:p>
            <a:pPr marL="571500" indent="-571500">
              <a:buFont typeface="Arial" panose="020B0604020202020204" pitchFamily="34" charset="0"/>
              <a:buChar char="•"/>
            </a:pPr>
            <a:r>
              <a:rPr lang="en-US" sz="3200" dirty="0"/>
              <a:t>Time:  </a:t>
            </a:r>
            <a:r>
              <a:rPr lang="en-US" altLang="zh-CN" sz="3200" b="0" dirty="0"/>
              <a:t>July 2019</a:t>
            </a:r>
            <a:endParaRPr lang="en-US" sz="3200" b="0" dirty="0"/>
          </a:p>
        </p:txBody>
      </p:sp>
      <p:sp>
        <p:nvSpPr>
          <p:cNvPr id="6" name="Footer Placeholder 5"/>
          <p:cNvSpPr>
            <a:spLocks noGrp="1"/>
          </p:cNvSpPr>
          <p:nvPr>
            <p:ph type="ftr" sz="quarter" idx="14"/>
          </p:nvPr>
        </p:nvSpPr>
        <p:spPr/>
        <p:txBody>
          <a:bodyPr/>
          <a:lstStyle/>
          <a:p>
            <a:r>
              <a:rPr lang="en-US"/>
              <a:t>Presentation Title | Date | Aptiv Confidential</a:t>
            </a:r>
            <a:endParaRPr lang="en-US" dirty="0"/>
          </a:p>
        </p:txBody>
      </p:sp>
      <p:sp>
        <p:nvSpPr>
          <p:cNvPr id="7" name="Slide Number Placeholder 6"/>
          <p:cNvSpPr>
            <a:spLocks noGrp="1"/>
          </p:cNvSpPr>
          <p:nvPr>
            <p:ph type="sldNum" sz="quarter" idx="15"/>
          </p:nvPr>
        </p:nvSpPr>
        <p:spPr/>
        <p:txBody>
          <a:bodyPr/>
          <a:lstStyle/>
          <a:p>
            <a:fld id="{B6D1532F-61F1-B941-ACDF-6BC65E0B4055}" type="slidenum">
              <a:rPr lang="en-US" smtClean="0"/>
              <a:pPr/>
              <a:t>2</a:t>
            </a:fld>
            <a:endParaRPr lang="en-US" dirty="0"/>
          </a:p>
        </p:txBody>
      </p:sp>
    </p:spTree>
    <p:extLst>
      <p:ext uri="{BB962C8B-B14F-4D97-AF65-F5344CB8AC3E}">
        <p14:creationId xmlns:p14="http://schemas.microsoft.com/office/powerpoint/2010/main" val="1977002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zh-CN" altLang="en-US" dirty="0"/>
              <a:t>绝缘检测</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20</a:t>
            </a:fld>
            <a:endParaRPr lang="en-US" dirty="0"/>
          </a:p>
        </p:txBody>
      </p:sp>
      <p:sp>
        <p:nvSpPr>
          <p:cNvPr id="9" name="TextBox 8">
            <a:extLst>
              <a:ext uri="{FF2B5EF4-FFF2-40B4-BE49-F238E27FC236}">
                <a16:creationId xmlns:a16="http://schemas.microsoft.com/office/drawing/2014/main" id="{E94C9465-F880-42F7-9B10-512D398339F4}"/>
              </a:ext>
            </a:extLst>
          </p:cNvPr>
          <p:cNvSpPr txBox="1"/>
          <p:nvPr/>
        </p:nvSpPr>
        <p:spPr>
          <a:xfrm>
            <a:off x="178056" y="2259281"/>
            <a:ext cx="11613894" cy="1200329"/>
          </a:xfrm>
          <a:prstGeom prst="rect">
            <a:avLst/>
          </a:prstGeom>
          <a:noFill/>
        </p:spPr>
        <p:txBody>
          <a:bodyPr wrap="square" rtlCol="0">
            <a:spAutoFit/>
          </a:bodyPr>
          <a:lstStyle/>
          <a:p>
            <a:r>
              <a:rPr lang="zh-CN" altLang="en-US" dirty="0"/>
              <a:t>我国标准：</a:t>
            </a:r>
            <a:endParaRPr lang="en-US" altLang="zh-CN" dirty="0"/>
          </a:p>
          <a:p>
            <a:r>
              <a:rPr lang="zh-CN" altLang="en-US" dirty="0"/>
              <a:t>依据国标</a:t>
            </a:r>
            <a:r>
              <a:rPr lang="en-US" altLang="zh-CN" dirty="0"/>
              <a:t>GB-T 18384.1-2015</a:t>
            </a:r>
            <a:r>
              <a:rPr lang="zh-CN" altLang="en-US" dirty="0"/>
              <a:t> </a:t>
            </a:r>
            <a:r>
              <a:rPr lang="en-US" altLang="zh-CN" dirty="0"/>
              <a:t>5.1.4</a:t>
            </a:r>
            <a:r>
              <a:rPr lang="zh-CN" altLang="en-US" dirty="0"/>
              <a:t>，对于没有嵌入在一个完整的电路里的</a:t>
            </a:r>
            <a:r>
              <a:rPr lang="en-US" altLang="zh-CN" dirty="0"/>
              <a:t>REESS</a:t>
            </a:r>
            <a:r>
              <a:rPr lang="zh-CN" altLang="en-US" dirty="0"/>
              <a:t>（充电储能系统），如果在整个寿命期内没有交流电路，或交流电路有附加保护，其绝缘电阻</a:t>
            </a:r>
            <a:r>
              <a:rPr lang="en-US" altLang="zh-CN" dirty="0"/>
              <a:t>Ri</a:t>
            </a:r>
            <a:r>
              <a:rPr lang="zh-CN" altLang="en-US" dirty="0"/>
              <a:t>除以它的最大工作电压，应不小于</a:t>
            </a:r>
            <a:r>
              <a:rPr lang="en-US" altLang="zh-CN" dirty="0"/>
              <a:t>100Ω/V;</a:t>
            </a:r>
            <a:r>
              <a:rPr lang="zh-CN" altLang="en-US" dirty="0"/>
              <a:t>如果包括交流电路且没有附加防护，则此值应不小于</a:t>
            </a:r>
            <a:r>
              <a:rPr lang="en-US" altLang="zh-CN" dirty="0"/>
              <a:t>500Ω/V</a:t>
            </a:r>
            <a:r>
              <a:rPr lang="zh-CN" altLang="en-US" dirty="0"/>
              <a:t>。</a:t>
            </a:r>
            <a:endParaRPr lang="en-US" altLang="zh-CN" dirty="0"/>
          </a:p>
        </p:txBody>
      </p:sp>
      <p:sp>
        <p:nvSpPr>
          <p:cNvPr id="10" name="TextBox 8">
            <a:extLst>
              <a:ext uri="{FF2B5EF4-FFF2-40B4-BE49-F238E27FC236}">
                <a16:creationId xmlns:a16="http://schemas.microsoft.com/office/drawing/2014/main" id="{AAE9161C-A5C9-4454-A44F-C93DD7935D41}"/>
              </a:ext>
            </a:extLst>
          </p:cNvPr>
          <p:cNvSpPr txBox="1"/>
          <p:nvPr/>
        </p:nvSpPr>
        <p:spPr>
          <a:xfrm>
            <a:off x="178056" y="1072236"/>
            <a:ext cx="11613894" cy="1200329"/>
          </a:xfrm>
          <a:prstGeom prst="rect">
            <a:avLst/>
          </a:prstGeom>
          <a:noFill/>
        </p:spPr>
        <p:txBody>
          <a:bodyPr wrap="square" rtlCol="0">
            <a:spAutoFit/>
          </a:bodyPr>
          <a:lstStyle/>
          <a:p>
            <a:r>
              <a:rPr lang="zh-CN" altLang="en-US" dirty="0"/>
              <a:t>绝缘的重要性及国际标准：</a:t>
            </a:r>
            <a:endParaRPr lang="en-US" altLang="zh-CN" dirty="0"/>
          </a:p>
          <a:p>
            <a:r>
              <a:rPr lang="en-US" altLang="zh-CN" dirty="0"/>
              <a:t>SAE J2344</a:t>
            </a:r>
            <a:r>
              <a:rPr lang="zh-CN" altLang="en-US" dirty="0"/>
              <a:t>和</a:t>
            </a:r>
            <a:r>
              <a:rPr lang="en-US" altLang="zh-CN" dirty="0"/>
              <a:t>ISO 6469</a:t>
            </a:r>
            <a:r>
              <a:rPr lang="zh-CN" altLang="en-US" dirty="0"/>
              <a:t>都提及，人体的安全电流，准确说是一般人类不会觉察到的电流等级是直流不大于</a:t>
            </a:r>
            <a:r>
              <a:rPr lang="en-US" altLang="zh-CN" dirty="0"/>
              <a:t>10mA</a:t>
            </a:r>
            <a:r>
              <a:rPr lang="zh-CN" altLang="en-US" dirty="0"/>
              <a:t>，交流不大于</a:t>
            </a:r>
            <a:r>
              <a:rPr lang="en-US" altLang="zh-CN" dirty="0"/>
              <a:t>2mA</a:t>
            </a:r>
            <a:r>
              <a:rPr lang="zh-CN" altLang="en-US" dirty="0"/>
              <a:t>。折合成绝缘电阻，就是</a:t>
            </a:r>
            <a:r>
              <a:rPr lang="en-US" altLang="zh-CN" dirty="0"/>
              <a:t>100Ω/V</a:t>
            </a:r>
            <a:r>
              <a:rPr lang="zh-CN" altLang="en-US" dirty="0"/>
              <a:t>和</a:t>
            </a:r>
            <a:r>
              <a:rPr lang="en-US" altLang="zh-CN" dirty="0"/>
              <a:t>500Ω/V</a:t>
            </a:r>
            <a:r>
              <a:rPr lang="zh-CN" altLang="en-US" dirty="0"/>
              <a:t>。具体到动力电池系统，作为直流系统，要求其正负极输出端对地绝缘电阻大于</a:t>
            </a:r>
            <a:r>
              <a:rPr lang="en-US" altLang="zh-CN" dirty="0"/>
              <a:t>100Ω/V</a:t>
            </a:r>
            <a:r>
              <a:rPr lang="zh-CN" altLang="en-US" dirty="0"/>
              <a:t>。</a:t>
            </a:r>
            <a:endParaRPr lang="en-US" altLang="zh-CN" dirty="0"/>
          </a:p>
        </p:txBody>
      </p:sp>
      <p:sp>
        <p:nvSpPr>
          <p:cNvPr id="13" name="TextBox 8">
            <a:extLst>
              <a:ext uri="{FF2B5EF4-FFF2-40B4-BE49-F238E27FC236}">
                <a16:creationId xmlns:a16="http://schemas.microsoft.com/office/drawing/2014/main" id="{287A5B84-8F2D-48E3-8F87-214801BCCEE8}"/>
              </a:ext>
            </a:extLst>
          </p:cNvPr>
          <p:cNvSpPr txBox="1"/>
          <p:nvPr/>
        </p:nvSpPr>
        <p:spPr>
          <a:xfrm>
            <a:off x="7298564" y="4717344"/>
            <a:ext cx="1424940" cy="369332"/>
          </a:xfrm>
          <a:prstGeom prst="rect">
            <a:avLst/>
          </a:prstGeom>
          <a:noFill/>
        </p:spPr>
        <p:txBody>
          <a:bodyPr wrap="square" rtlCol="0">
            <a:spAutoFit/>
          </a:bodyPr>
          <a:lstStyle/>
          <a:p>
            <a:r>
              <a:rPr lang="zh-CN" altLang="en-US" dirty="0"/>
              <a:t>监测原理图</a:t>
            </a:r>
            <a:endParaRPr lang="en-US" altLang="zh-CN" dirty="0"/>
          </a:p>
        </p:txBody>
      </p:sp>
      <p:pic>
        <p:nvPicPr>
          <p:cNvPr id="7" name="图片 6">
            <a:extLst>
              <a:ext uri="{FF2B5EF4-FFF2-40B4-BE49-F238E27FC236}">
                <a16:creationId xmlns:a16="http://schemas.microsoft.com/office/drawing/2014/main" id="{56B66B2D-22F4-4F13-A36E-C86BEEF7472D}"/>
              </a:ext>
            </a:extLst>
          </p:cNvPr>
          <p:cNvPicPr>
            <a:picLocks noChangeAspect="1"/>
          </p:cNvPicPr>
          <p:nvPr/>
        </p:nvPicPr>
        <p:blipFill>
          <a:blip r:embed="rId2"/>
          <a:stretch>
            <a:fillRect/>
          </a:stretch>
        </p:blipFill>
        <p:spPr>
          <a:xfrm>
            <a:off x="3587498" y="3438374"/>
            <a:ext cx="3492500" cy="2907462"/>
          </a:xfrm>
          <a:prstGeom prst="rect">
            <a:avLst/>
          </a:prstGeom>
        </p:spPr>
      </p:pic>
    </p:spTree>
    <p:extLst>
      <p:ext uri="{BB962C8B-B14F-4D97-AF65-F5344CB8AC3E}">
        <p14:creationId xmlns:p14="http://schemas.microsoft.com/office/powerpoint/2010/main" val="1340970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zh-CN" altLang="en-US" dirty="0"/>
              <a:t>电池管理系统（</a:t>
            </a:r>
            <a:r>
              <a:rPr lang="en-US" altLang="zh-CN" dirty="0"/>
              <a:t>BMS</a:t>
            </a:r>
            <a:r>
              <a:rPr lang="zh-CN" altLang="en-US" dirty="0"/>
              <a:t>）</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21</a:t>
            </a:fld>
            <a:endParaRPr lang="en-US" dirty="0"/>
          </a:p>
        </p:txBody>
      </p:sp>
      <p:sp>
        <p:nvSpPr>
          <p:cNvPr id="13" name="TextBox 8">
            <a:extLst>
              <a:ext uri="{FF2B5EF4-FFF2-40B4-BE49-F238E27FC236}">
                <a16:creationId xmlns:a16="http://schemas.microsoft.com/office/drawing/2014/main" id="{287A5B84-8F2D-48E3-8F87-214801BCCEE8}"/>
              </a:ext>
            </a:extLst>
          </p:cNvPr>
          <p:cNvSpPr txBox="1"/>
          <p:nvPr/>
        </p:nvSpPr>
        <p:spPr>
          <a:xfrm>
            <a:off x="213089" y="1212144"/>
            <a:ext cx="5397136" cy="646331"/>
          </a:xfrm>
          <a:prstGeom prst="rect">
            <a:avLst/>
          </a:prstGeom>
          <a:noFill/>
        </p:spPr>
        <p:txBody>
          <a:bodyPr wrap="square" rtlCol="0">
            <a:spAutoFit/>
          </a:bodyPr>
          <a:lstStyle/>
          <a:p>
            <a:r>
              <a:rPr lang="zh-CN" altLang="en-US" dirty="0"/>
              <a:t>电池管理系统实现以下几个功能：</a:t>
            </a:r>
            <a:endParaRPr lang="en-US" altLang="zh-CN" dirty="0"/>
          </a:p>
          <a:p>
            <a:endParaRPr lang="en-US" altLang="zh-CN" dirty="0"/>
          </a:p>
        </p:txBody>
      </p:sp>
      <p:pic>
        <p:nvPicPr>
          <p:cNvPr id="2" name="图片 1">
            <a:extLst>
              <a:ext uri="{FF2B5EF4-FFF2-40B4-BE49-F238E27FC236}">
                <a16:creationId xmlns:a16="http://schemas.microsoft.com/office/drawing/2014/main" id="{F8423F75-0CE5-4FBD-8B1F-F8B47CA431C9}"/>
              </a:ext>
            </a:extLst>
          </p:cNvPr>
          <p:cNvPicPr>
            <a:picLocks noChangeAspect="1"/>
          </p:cNvPicPr>
          <p:nvPr/>
        </p:nvPicPr>
        <p:blipFill>
          <a:blip r:embed="rId2"/>
          <a:stretch>
            <a:fillRect/>
          </a:stretch>
        </p:blipFill>
        <p:spPr>
          <a:xfrm>
            <a:off x="6343455" y="1991051"/>
            <a:ext cx="4381500" cy="3505200"/>
          </a:xfrm>
          <a:prstGeom prst="rect">
            <a:avLst/>
          </a:prstGeom>
        </p:spPr>
      </p:pic>
      <p:graphicFrame>
        <p:nvGraphicFramePr>
          <p:cNvPr id="8" name="表格 7">
            <a:extLst>
              <a:ext uri="{FF2B5EF4-FFF2-40B4-BE49-F238E27FC236}">
                <a16:creationId xmlns:a16="http://schemas.microsoft.com/office/drawing/2014/main" id="{5DC2BD8A-B081-4D7E-BD4A-77398AF98034}"/>
              </a:ext>
            </a:extLst>
          </p:cNvPr>
          <p:cNvGraphicFramePr>
            <a:graphicFrameLocks noGrp="1"/>
          </p:cNvGraphicFramePr>
          <p:nvPr>
            <p:extLst>
              <p:ext uri="{D42A27DB-BD31-4B8C-83A1-F6EECF244321}">
                <p14:modId xmlns:p14="http://schemas.microsoft.com/office/powerpoint/2010/main" val="3550253810"/>
              </p:ext>
            </p:extLst>
          </p:nvPr>
        </p:nvGraphicFramePr>
        <p:xfrm>
          <a:off x="613284" y="1991051"/>
          <a:ext cx="4381499" cy="3497580"/>
        </p:xfrm>
        <a:graphic>
          <a:graphicData uri="http://schemas.openxmlformats.org/drawingml/2006/table">
            <a:tbl>
              <a:tblPr firstRow="1" bandRow="1">
                <a:tableStyleId>{5C22544A-7EE6-4342-B048-85BDC9FD1C3A}</a:tableStyleId>
              </a:tblPr>
              <a:tblGrid>
                <a:gridCol w="614865">
                  <a:extLst>
                    <a:ext uri="{9D8B030D-6E8A-4147-A177-3AD203B41FA5}">
                      <a16:colId xmlns:a16="http://schemas.microsoft.com/office/drawing/2014/main" val="3405076274"/>
                    </a:ext>
                  </a:extLst>
                </a:gridCol>
                <a:gridCol w="3766634">
                  <a:extLst>
                    <a:ext uri="{9D8B030D-6E8A-4147-A177-3AD203B41FA5}">
                      <a16:colId xmlns:a16="http://schemas.microsoft.com/office/drawing/2014/main" val="324511688"/>
                    </a:ext>
                  </a:extLst>
                </a:gridCol>
              </a:tblGrid>
              <a:tr h="388620">
                <a:tc>
                  <a:txBody>
                    <a:bodyPr/>
                    <a:lstStyle/>
                    <a:p>
                      <a:r>
                        <a:rPr lang="en-US" altLang="zh-CN" dirty="0"/>
                        <a:t>SN</a:t>
                      </a:r>
                      <a:endParaRPr lang="zh-CN" altLang="en-US" dirty="0"/>
                    </a:p>
                  </a:txBody>
                  <a:tcPr/>
                </a:tc>
                <a:tc>
                  <a:txBody>
                    <a:bodyPr/>
                    <a:lstStyle/>
                    <a:p>
                      <a:r>
                        <a:rPr lang="zh-CN" altLang="en-US" dirty="0"/>
                        <a:t>主要功能</a:t>
                      </a:r>
                    </a:p>
                  </a:txBody>
                  <a:tcPr/>
                </a:tc>
                <a:extLst>
                  <a:ext uri="{0D108BD9-81ED-4DB2-BD59-A6C34878D82A}">
                    <a16:rowId xmlns:a16="http://schemas.microsoft.com/office/drawing/2014/main" val="1156190703"/>
                  </a:ext>
                </a:extLst>
              </a:tr>
              <a:tr h="388620">
                <a:tc>
                  <a:txBody>
                    <a:bodyPr/>
                    <a:lstStyle/>
                    <a:p>
                      <a:r>
                        <a:rPr lang="en-US" altLang="zh-CN" sz="1800" kern="1200" dirty="0">
                          <a:solidFill>
                            <a:schemeClr val="tx1"/>
                          </a:solidFill>
                          <a:latin typeface="+mn-lt"/>
                          <a:ea typeface="+mn-ea"/>
                          <a:cs typeface="+mn-cs"/>
                        </a:rPr>
                        <a:t>1</a:t>
                      </a:r>
                      <a:endParaRPr lang="zh-CN" alt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mn-lt"/>
                          <a:ea typeface="+mn-ea"/>
                          <a:cs typeface="+mn-cs"/>
                        </a:rPr>
                        <a:t>系统电池单体电压采集；</a:t>
                      </a:r>
                    </a:p>
                  </a:txBody>
                  <a:tcPr/>
                </a:tc>
                <a:extLst>
                  <a:ext uri="{0D108BD9-81ED-4DB2-BD59-A6C34878D82A}">
                    <a16:rowId xmlns:a16="http://schemas.microsoft.com/office/drawing/2014/main" val="90758769"/>
                  </a:ext>
                </a:extLst>
              </a:tr>
              <a:tr h="388620">
                <a:tc>
                  <a:txBody>
                    <a:bodyPr/>
                    <a:lstStyle/>
                    <a:p>
                      <a:r>
                        <a:rPr lang="en-US" altLang="zh-CN" sz="1800" kern="1200" dirty="0">
                          <a:solidFill>
                            <a:schemeClr val="tx1"/>
                          </a:solidFill>
                          <a:latin typeface="+mn-lt"/>
                          <a:ea typeface="+mn-ea"/>
                          <a:cs typeface="+mn-cs"/>
                        </a:rPr>
                        <a:t>2</a:t>
                      </a:r>
                      <a:endParaRPr lang="zh-CN" alt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mn-lt"/>
                          <a:ea typeface="+mn-ea"/>
                          <a:cs typeface="+mn-cs"/>
                        </a:rPr>
                        <a:t>高压采集；</a:t>
                      </a:r>
                    </a:p>
                  </a:txBody>
                  <a:tcPr/>
                </a:tc>
                <a:extLst>
                  <a:ext uri="{0D108BD9-81ED-4DB2-BD59-A6C34878D82A}">
                    <a16:rowId xmlns:a16="http://schemas.microsoft.com/office/drawing/2014/main" val="564116740"/>
                  </a:ext>
                </a:extLst>
              </a:tr>
              <a:tr h="388620">
                <a:tc>
                  <a:txBody>
                    <a:bodyPr/>
                    <a:lstStyle/>
                    <a:p>
                      <a:r>
                        <a:rPr lang="en-US" altLang="zh-CN" sz="1800" kern="1200" dirty="0">
                          <a:solidFill>
                            <a:schemeClr val="tx1"/>
                          </a:solidFill>
                          <a:latin typeface="+mn-lt"/>
                          <a:ea typeface="+mn-ea"/>
                          <a:cs typeface="+mn-cs"/>
                        </a:rPr>
                        <a:t>3</a:t>
                      </a:r>
                      <a:endParaRPr lang="zh-CN" alt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mn-lt"/>
                          <a:ea typeface="+mn-ea"/>
                          <a:cs typeface="+mn-cs"/>
                        </a:rPr>
                        <a:t>母线电流采集；</a:t>
                      </a:r>
                    </a:p>
                  </a:txBody>
                  <a:tcPr/>
                </a:tc>
                <a:extLst>
                  <a:ext uri="{0D108BD9-81ED-4DB2-BD59-A6C34878D82A}">
                    <a16:rowId xmlns:a16="http://schemas.microsoft.com/office/drawing/2014/main" val="592708199"/>
                  </a:ext>
                </a:extLst>
              </a:tr>
              <a:tr h="388620">
                <a:tc>
                  <a:txBody>
                    <a:bodyPr/>
                    <a:lstStyle/>
                    <a:p>
                      <a:r>
                        <a:rPr lang="en-US" altLang="zh-CN" sz="1800" kern="1200" dirty="0">
                          <a:solidFill>
                            <a:schemeClr val="tx1"/>
                          </a:solidFill>
                          <a:latin typeface="+mn-lt"/>
                          <a:ea typeface="+mn-ea"/>
                          <a:cs typeface="+mn-cs"/>
                        </a:rPr>
                        <a:t>4</a:t>
                      </a:r>
                      <a:endParaRPr lang="zh-CN" altLang="en-US" sz="1800" kern="1200" dirty="0">
                        <a:solidFill>
                          <a:schemeClr val="tx1"/>
                        </a:solidFill>
                        <a:latin typeface="+mn-lt"/>
                        <a:ea typeface="+mn-ea"/>
                        <a:cs typeface="+mn-cs"/>
                      </a:endParaRPr>
                    </a:p>
                  </a:txBody>
                  <a:tcPr/>
                </a:tc>
                <a:tc>
                  <a:txBody>
                    <a:bodyPr/>
                    <a:lstStyle/>
                    <a:p>
                      <a:r>
                        <a:rPr lang="zh-CN" altLang="en-US" sz="1800" kern="1200" dirty="0">
                          <a:solidFill>
                            <a:schemeClr val="tx1"/>
                          </a:solidFill>
                          <a:latin typeface="+mn-lt"/>
                          <a:ea typeface="+mn-ea"/>
                          <a:cs typeface="+mn-cs"/>
                        </a:rPr>
                        <a:t>电池绝缘电阻；</a:t>
                      </a:r>
                    </a:p>
                  </a:txBody>
                  <a:tcPr/>
                </a:tc>
                <a:extLst>
                  <a:ext uri="{0D108BD9-81ED-4DB2-BD59-A6C34878D82A}">
                    <a16:rowId xmlns:a16="http://schemas.microsoft.com/office/drawing/2014/main" val="3398655384"/>
                  </a:ext>
                </a:extLst>
              </a:tr>
              <a:tr h="388620">
                <a:tc>
                  <a:txBody>
                    <a:bodyPr/>
                    <a:lstStyle/>
                    <a:p>
                      <a:r>
                        <a:rPr lang="en-US" altLang="zh-CN" sz="1800" kern="1200" dirty="0">
                          <a:solidFill>
                            <a:schemeClr val="tx1"/>
                          </a:solidFill>
                          <a:latin typeface="+mn-lt"/>
                          <a:ea typeface="+mn-ea"/>
                          <a:cs typeface="+mn-cs"/>
                        </a:rPr>
                        <a:t>5</a:t>
                      </a:r>
                      <a:endParaRPr lang="zh-CN" altLang="en-US" sz="1800" kern="1200" dirty="0">
                        <a:solidFill>
                          <a:schemeClr val="tx1"/>
                        </a:solidFill>
                        <a:latin typeface="+mn-lt"/>
                        <a:ea typeface="+mn-ea"/>
                        <a:cs typeface="+mn-cs"/>
                      </a:endParaRPr>
                    </a:p>
                  </a:txBody>
                  <a:tcPr/>
                </a:tc>
                <a:tc>
                  <a:txBody>
                    <a:bodyPr/>
                    <a:lstStyle/>
                    <a:p>
                      <a:r>
                        <a:rPr lang="zh-CN" altLang="en-US" sz="1800" kern="1200" dirty="0">
                          <a:solidFill>
                            <a:schemeClr val="tx1"/>
                          </a:solidFill>
                          <a:latin typeface="+mn-lt"/>
                          <a:ea typeface="+mn-ea"/>
                          <a:cs typeface="+mn-cs"/>
                        </a:rPr>
                        <a:t>电芯温度采集；</a:t>
                      </a:r>
                    </a:p>
                  </a:txBody>
                  <a:tcPr/>
                </a:tc>
                <a:extLst>
                  <a:ext uri="{0D108BD9-81ED-4DB2-BD59-A6C34878D82A}">
                    <a16:rowId xmlns:a16="http://schemas.microsoft.com/office/drawing/2014/main" val="487251342"/>
                  </a:ext>
                </a:extLst>
              </a:tr>
              <a:tr h="388620">
                <a:tc>
                  <a:txBody>
                    <a:bodyPr/>
                    <a:lstStyle/>
                    <a:p>
                      <a:r>
                        <a:rPr lang="en-US" altLang="zh-CN" sz="1800" kern="1200" dirty="0">
                          <a:solidFill>
                            <a:schemeClr val="tx1"/>
                          </a:solidFill>
                          <a:latin typeface="+mn-lt"/>
                          <a:ea typeface="+mn-ea"/>
                          <a:cs typeface="+mn-cs"/>
                        </a:rPr>
                        <a:t>6</a:t>
                      </a:r>
                      <a:endParaRPr lang="zh-CN" alt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mn-lt"/>
                          <a:ea typeface="+mn-ea"/>
                          <a:cs typeface="+mn-cs"/>
                        </a:rPr>
                        <a:t>继电器驱动；</a:t>
                      </a:r>
                    </a:p>
                  </a:txBody>
                  <a:tcPr/>
                </a:tc>
                <a:extLst>
                  <a:ext uri="{0D108BD9-81ED-4DB2-BD59-A6C34878D82A}">
                    <a16:rowId xmlns:a16="http://schemas.microsoft.com/office/drawing/2014/main" val="3332126782"/>
                  </a:ext>
                </a:extLst>
              </a:tr>
              <a:tr h="388620">
                <a:tc>
                  <a:txBody>
                    <a:bodyPr/>
                    <a:lstStyle/>
                    <a:p>
                      <a:r>
                        <a:rPr lang="en-US" altLang="zh-CN" sz="1800" kern="1200" dirty="0">
                          <a:solidFill>
                            <a:schemeClr val="tx1"/>
                          </a:solidFill>
                          <a:latin typeface="+mn-lt"/>
                          <a:ea typeface="+mn-ea"/>
                          <a:cs typeface="+mn-cs"/>
                        </a:rPr>
                        <a:t>7</a:t>
                      </a:r>
                      <a:endParaRPr lang="zh-CN" alt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mn-lt"/>
                          <a:ea typeface="+mn-ea"/>
                          <a:cs typeface="+mn-cs"/>
                        </a:rPr>
                        <a:t>均衡电流；</a:t>
                      </a:r>
                    </a:p>
                  </a:txBody>
                  <a:tcPr/>
                </a:tc>
                <a:extLst>
                  <a:ext uri="{0D108BD9-81ED-4DB2-BD59-A6C34878D82A}">
                    <a16:rowId xmlns:a16="http://schemas.microsoft.com/office/drawing/2014/main" val="2334990206"/>
                  </a:ext>
                </a:extLst>
              </a:tr>
              <a:tr h="388620">
                <a:tc>
                  <a:txBody>
                    <a:bodyPr/>
                    <a:lstStyle/>
                    <a:p>
                      <a:r>
                        <a:rPr lang="en-US" altLang="zh-CN" sz="1800" kern="1200" dirty="0">
                          <a:solidFill>
                            <a:schemeClr val="tx1"/>
                          </a:solidFill>
                          <a:latin typeface="+mn-lt"/>
                          <a:ea typeface="+mn-ea"/>
                          <a:cs typeface="+mn-cs"/>
                        </a:rPr>
                        <a:t>8</a:t>
                      </a:r>
                      <a:endParaRPr lang="zh-CN" altLang="en-US" sz="1800" kern="1200" dirty="0">
                        <a:solidFill>
                          <a:schemeClr val="tx1"/>
                        </a:solidFill>
                        <a:latin typeface="+mn-lt"/>
                        <a:ea typeface="+mn-ea"/>
                        <a:cs typeface="+mn-cs"/>
                      </a:endParaRPr>
                    </a:p>
                  </a:txBody>
                  <a:tcPr/>
                </a:tc>
                <a:tc>
                  <a:txBody>
                    <a:bodyPr/>
                    <a:lstStyle/>
                    <a:p>
                      <a:r>
                        <a:rPr lang="zh-CN" altLang="en-US" sz="1800" kern="1200" dirty="0">
                          <a:solidFill>
                            <a:schemeClr val="tx1"/>
                          </a:solidFill>
                          <a:latin typeface="+mn-lt"/>
                          <a:ea typeface="+mn-ea"/>
                          <a:cs typeface="+mn-cs"/>
                        </a:rPr>
                        <a:t>液冷执行器驱动等；</a:t>
                      </a:r>
                    </a:p>
                  </a:txBody>
                  <a:tcPr/>
                </a:tc>
                <a:extLst>
                  <a:ext uri="{0D108BD9-81ED-4DB2-BD59-A6C34878D82A}">
                    <a16:rowId xmlns:a16="http://schemas.microsoft.com/office/drawing/2014/main" val="235172698"/>
                  </a:ext>
                </a:extLst>
              </a:tr>
            </a:tbl>
          </a:graphicData>
        </a:graphic>
      </p:graphicFrame>
    </p:spTree>
    <p:extLst>
      <p:ext uri="{BB962C8B-B14F-4D97-AF65-F5344CB8AC3E}">
        <p14:creationId xmlns:p14="http://schemas.microsoft.com/office/powerpoint/2010/main" val="421383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3AAA2BB-EC11-4206-8EF4-A429D1174DCE}"/>
              </a:ext>
            </a:extLst>
          </p:cNvPr>
          <p:cNvSpPr>
            <a:spLocks noGrp="1"/>
          </p:cNvSpPr>
          <p:nvPr>
            <p:ph type="title"/>
          </p:nvPr>
        </p:nvSpPr>
        <p:spPr/>
        <p:txBody>
          <a:bodyPr/>
          <a:lstStyle/>
          <a:p>
            <a:r>
              <a:rPr lang="zh-CN" altLang="en-US" dirty="0"/>
              <a:t>燃料电池系统介绍</a:t>
            </a:r>
          </a:p>
        </p:txBody>
      </p:sp>
      <p:sp>
        <p:nvSpPr>
          <p:cNvPr id="4" name="页脚占位符 3">
            <a:extLst>
              <a:ext uri="{FF2B5EF4-FFF2-40B4-BE49-F238E27FC236}">
                <a16:creationId xmlns:a16="http://schemas.microsoft.com/office/drawing/2014/main" id="{D88E39DD-7A4A-4CD4-A9ED-FEC8C2B39F13}"/>
              </a:ext>
            </a:extLst>
          </p:cNvPr>
          <p:cNvSpPr>
            <a:spLocks noGrp="1"/>
          </p:cNvSpPr>
          <p:nvPr>
            <p:ph type="ftr" sz="quarter" idx="17"/>
          </p:nvPr>
        </p:nvSpPr>
        <p:spPr/>
        <p:txBody>
          <a:bodyPr/>
          <a:lstStyle/>
          <a:p>
            <a:r>
              <a:rPr lang="en-US"/>
              <a:t>Presentation Title | Date | Aptiv Confidential</a:t>
            </a:r>
            <a:endParaRPr lang="en-US" dirty="0"/>
          </a:p>
        </p:txBody>
      </p:sp>
      <p:sp>
        <p:nvSpPr>
          <p:cNvPr id="5" name="灯片编号占位符 4">
            <a:extLst>
              <a:ext uri="{FF2B5EF4-FFF2-40B4-BE49-F238E27FC236}">
                <a16:creationId xmlns:a16="http://schemas.microsoft.com/office/drawing/2014/main" id="{71777BC6-FCFB-44CC-878D-8CC005C5457E}"/>
              </a:ext>
            </a:extLst>
          </p:cNvPr>
          <p:cNvSpPr>
            <a:spLocks noGrp="1"/>
          </p:cNvSpPr>
          <p:nvPr>
            <p:ph type="sldNum" sz="quarter" idx="18"/>
          </p:nvPr>
        </p:nvSpPr>
        <p:spPr/>
        <p:txBody>
          <a:bodyPr/>
          <a:lstStyle/>
          <a:p>
            <a:fld id="{B6D1532F-61F1-B941-ACDF-6BC65E0B4055}" type="slidenum">
              <a:rPr lang="en-US" smtClean="0"/>
              <a:pPr/>
              <a:t>22</a:t>
            </a:fld>
            <a:endParaRPr lang="en-US" dirty="0"/>
          </a:p>
        </p:txBody>
      </p:sp>
      <p:sp>
        <p:nvSpPr>
          <p:cNvPr id="6" name="矩形 5">
            <a:extLst>
              <a:ext uri="{FF2B5EF4-FFF2-40B4-BE49-F238E27FC236}">
                <a16:creationId xmlns:a16="http://schemas.microsoft.com/office/drawing/2014/main" id="{E2F0D010-EE61-42BF-9E23-D58448A3E706}"/>
              </a:ext>
            </a:extLst>
          </p:cNvPr>
          <p:cNvSpPr/>
          <p:nvPr/>
        </p:nvSpPr>
        <p:spPr>
          <a:xfrm>
            <a:off x="1014937" y="1898902"/>
            <a:ext cx="1587372" cy="1153446"/>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液态甲醇水</a:t>
            </a:r>
            <a:br>
              <a:rPr lang="en-US" altLang="zh-CN" dirty="0"/>
            </a:br>
            <a:r>
              <a:rPr lang="en-US" altLang="zh-CN" dirty="0"/>
              <a:t>CH</a:t>
            </a:r>
            <a:r>
              <a:rPr lang="en-US" altLang="zh-CN" baseline="-25000" dirty="0"/>
              <a:t>3</a:t>
            </a:r>
            <a:r>
              <a:rPr lang="en-US" altLang="zh-CN" dirty="0"/>
              <a:t>OH+H</a:t>
            </a:r>
            <a:r>
              <a:rPr lang="en-US" altLang="zh-CN" baseline="-25000" dirty="0"/>
              <a:t>2</a:t>
            </a:r>
            <a:r>
              <a:rPr lang="en-US" altLang="zh-CN" dirty="0"/>
              <a:t>O</a:t>
            </a:r>
            <a:endParaRPr lang="zh-CN" altLang="en-US" dirty="0"/>
          </a:p>
        </p:txBody>
      </p:sp>
      <p:sp>
        <p:nvSpPr>
          <p:cNvPr id="7" name="矩形 6">
            <a:extLst>
              <a:ext uri="{FF2B5EF4-FFF2-40B4-BE49-F238E27FC236}">
                <a16:creationId xmlns:a16="http://schemas.microsoft.com/office/drawing/2014/main" id="{C696E486-9180-41F8-8120-ACFECD3F551E}"/>
              </a:ext>
            </a:extLst>
          </p:cNvPr>
          <p:cNvSpPr/>
          <p:nvPr/>
        </p:nvSpPr>
        <p:spPr>
          <a:xfrm>
            <a:off x="4413777" y="2152699"/>
            <a:ext cx="1093659" cy="657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燃烧室</a:t>
            </a:r>
          </a:p>
        </p:txBody>
      </p:sp>
      <p:sp>
        <p:nvSpPr>
          <p:cNvPr id="8" name="矩形 7">
            <a:extLst>
              <a:ext uri="{FF2B5EF4-FFF2-40B4-BE49-F238E27FC236}">
                <a16:creationId xmlns:a16="http://schemas.microsoft.com/office/drawing/2014/main" id="{2314C730-9D62-42A8-B344-115ABA92F541}"/>
              </a:ext>
            </a:extLst>
          </p:cNvPr>
          <p:cNvSpPr/>
          <p:nvPr/>
        </p:nvSpPr>
        <p:spPr>
          <a:xfrm>
            <a:off x="7030728" y="2024325"/>
            <a:ext cx="1968304" cy="8062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重整室</a:t>
            </a:r>
            <a:br>
              <a:rPr lang="en-US" altLang="zh-CN" dirty="0">
                <a:solidFill>
                  <a:schemeClr val="tx1"/>
                </a:solidFill>
              </a:rPr>
            </a:br>
            <a:r>
              <a:rPr lang="en-US" altLang="zh-CN" sz="1100" dirty="0">
                <a:solidFill>
                  <a:schemeClr val="tx1"/>
                </a:solidFill>
              </a:rPr>
              <a:t>CH3OH+H2O</a:t>
            </a:r>
            <a:r>
              <a:rPr lang="en-US" altLang="zh-CN" sz="1100" dirty="0">
                <a:solidFill>
                  <a:schemeClr val="tx1"/>
                </a:solidFill>
                <a:sym typeface="Wingdings" panose="05000000000000000000" pitchFamily="2" charset="2"/>
              </a:rPr>
              <a:t>CO2+3H2</a:t>
            </a:r>
            <a:endParaRPr lang="en-US" altLang="zh-CN" sz="1100" dirty="0">
              <a:solidFill>
                <a:schemeClr val="tx1"/>
              </a:solidFill>
            </a:endParaRPr>
          </a:p>
          <a:p>
            <a:pPr algn="ctr"/>
            <a:r>
              <a:rPr lang="zh-CN" altLang="en-US" sz="1100" dirty="0">
                <a:solidFill>
                  <a:schemeClr val="tx1"/>
                </a:solidFill>
              </a:rPr>
              <a:t>外加少量的</a:t>
            </a:r>
            <a:r>
              <a:rPr lang="en-US" altLang="zh-CN" sz="1100" dirty="0">
                <a:solidFill>
                  <a:schemeClr val="tx1"/>
                </a:solidFill>
              </a:rPr>
              <a:t>CO, H2O  </a:t>
            </a:r>
            <a:endParaRPr lang="zh-CN" altLang="en-US" sz="1100" dirty="0">
              <a:solidFill>
                <a:schemeClr val="tx1"/>
              </a:solidFill>
            </a:endParaRPr>
          </a:p>
        </p:txBody>
      </p:sp>
      <p:sp>
        <p:nvSpPr>
          <p:cNvPr id="9" name="矩形 8">
            <a:extLst>
              <a:ext uri="{FF2B5EF4-FFF2-40B4-BE49-F238E27FC236}">
                <a16:creationId xmlns:a16="http://schemas.microsoft.com/office/drawing/2014/main" id="{51649F5F-1B08-40ED-A92A-23328D057853}"/>
              </a:ext>
            </a:extLst>
          </p:cNvPr>
          <p:cNvSpPr/>
          <p:nvPr/>
        </p:nvSpPr>
        <p:spPr>
          <a:xfrm>
            <a:off x="6227449" y="3888072"/>
            <a:ext cx="3183063" cy="85907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燃料电池电堆</a:t>
            </a:r>
          </a:p>
          <a:p>
            <a:pPr algn="ctr"/>
            <a:r>
              <a:rPr lang="en-US" altLang="zh-CN" dirty="0"/>
              <a:t>Fuel Cell</a:t>
            </a:r>
            <a:endParaRPr lang="zh-CN" altLang="en-US" dirty="0"/>
          </a:p>
        </p:txBody>
      </p:sp>
      <p:sp>
        <p:nvSpPr>
          <p:cNvPr id="10" name="矩形 9">
            <a:extLst>
              <a:ext uri="{FF2B5EF4-FFF2-40B4-BE49-F238E27FC236}">
                <a16:creationId xmlns:a16="http://schemas.microsoft.com/office/drawing/2014/main" id="{54BBBDD1-D6FF-403E-91FA-C79851898055}"/>
              </a:ext>
            </a:extLst>
          </p:cNvPr>
          <p:cNvSpPr/>
          <p:nvPr/>
        </p:nvSpPr>
        <p:spPr>
          <a:xfrm>
            <a:off x="6227449" y="4747150"/>
            <a:ext cx="3183063" cy="4726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散热系统</a:t>
            </a:r>
          </a:p>
        </p:txBody>
      </p:sp>
      <p:sp>
        <p:nvSpPr>
          <p:cNvPr id="11" name="矩形 10">
            <a:extLst>
              <a:ext uri="{FF2B5EF4-FFF2-40B4-BE49-F238E27FC236}">
                <a16:creationId xmlns:a16="http://schemas.microsoft.com/office/drawing/2014/main" id="{2AED9629-089E-4A0B-8B0D-AC8F1009D09A}"/>
              </a:ext>
            </a:extLst>
          </p:cNvPr>
          <p:cNvSpPr/>
          <p:nvPr/>
        </p:nvSpPr>
        <p:spPr>
          <a:xfrm>
            <a:off x="3424617" y="3888072"/>
            <a:ext cx="1779541" cy="85907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DCDC+LLC</a:t>
            </a:r>
            <a:endParaRPr lang="zh-CN" altLang="en-US" dirty="0"/>
          </a:p>
        </p:txBody>
      </p:sp>
      <p:sp>
        <p:nvSpPr>
          <p:cNvPr id="12" name="矩形 11">
            <a:extLst>
              <a:ext uri="{FF2B5EF4-FFF2-40B4-BE49-F238E27FC236}">
                <a16:creationId xmlns:a16="http://schemas.microsoft.com/office/drawing/2014/main" id="{85AA2610-0A99-4C9C-92A1-F559BA85B156}"/>
              </a:ext>
            </a:extLst>
          </p:cNvPr>
          <p:cNvSpPr/>
          <p:nvPr/>
        </p:nvSpPr>
        <p:spPr>
          <a:xfrm>
            <a:off x="1006404" y="3895477"/>
            <a:ext cx="1489046" cy="85907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车载电池</a:t>
            </a:r>
            <a:r>
              <a:rPr lang="en-US" altLang="zh-CN" dirty="0"/>
              <a:t>/</a:t>
            </a:r>
            <a:r>
              <a:rPr lang="zh-CN" altLang="en-US" dirty="0"/>
              <a:t>储能电池</a:t>
            </a:r>
          </a:p>
        </p:txBody>
      </p:sp>
      <p:cxnSp>
        <p:nvCxnSpPr>
          <p:cNvPr id="18" name="直接箭头连接符 17">
            <a:extLst>
              <a:ext uri="{FF2B5EF4-FFF2-40B4-BE49-F238E27FC236}">
                <a16:creationId xmlns:a16="http://schemas.microsoft.com/office/drawing/2014/main" id="{094074CB-28E5-44E6-ACD4-0A9AFA41C8AB}"/>
              </a:ext>
            </a:extLst>
          </p:cNvPr>
          <p:cNvCxnSpPr>
            <a:stCxn id="6" idx="3"/>
            <a:endCxn id="7" idx="1"/>
          </p:cNvCxnSpPr>
          <p:nvPr/>
        </p:nvCxnSpPr>
        <p:spPr>
          <a:xfrm>
            <a:off x="2602309" y="2475625"/>
            <a:ext cx="1811468" cy="5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2F7E8B6A-FF35-4125-AC02-5FF7AEE5541D}"/>
              </a:ext>
            </a:extLst>
          </p:cNvPr>
          <p:cNvCxnSpPr>
            <a:cxnSpLocks/>
            <a:stCxn id="6" idx="3"/>
          </p:cNvCxnSpPr>
          <p:nvPr/>
        </p:nvCxnSpPr>
        <p:spPr>
          <a:xfrm flipV="1">
            <a:off x="2602309" y="1546467"/>
            <a:ext cx="2190369" cy="92915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3AF7C77B-0447-4541-8770-C32EAFDF0F0E}"/>
              </a:ext>
            </a:extLst>
          </p:cNvPr>
          <p:cNvCxnSpPr>
            <a:cxnSpLocks/>
          </p:cNvCxnSpPr>
          <p:nvPr/>
        </p:nvCxnSpPr>
        <p:spPr>
          <a:xfrm>
            <a:off x="4792678" y="1546467"/>
            <a:ext cx="2238050" cy="781975"/>
          </a:xfrm>
          <a:prstGeom prst="bentConnector3">
            <a:avLst>
              <a:gd name="adj1" fmla="val 64896"/>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箭头: V 形 36">
            <a:extLst>
              <a:ext uri="{FF2B5EF4-FFF2-40B4-BE49-F238E27FC236}">
                <a16:creationId xmlns:a16="http://schemas.microsoft.com/office/drawing/2014/main" id="{B566D372-9E5F-4A5D-9613-1BA6D79A774E}"/>
              </a:ext>
            </a:extLst>
          </p:cNvPr>
          <p:cNvSpPr/>
          <p:nvPr/>
        </p:nvSpPr>
        <p:spPr>
          <a:xfrm>
            <a:off x="5550654" y="2466511"/>
            <a:ext cx="1398685" cy="213332"/>
          </a:xfrm>
          <a:prstGeom prst="chevr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热源</a:t>
            </a:r>
          </a:p>
        </p:txBody>
      </p:sp>
      <p:cxnSp>
        <p:nvCxnSpPr>
          <p:cNvPr id="46" name="直接箭头连接符 45">
            <a:extLst>
              <a:ext uri="{FF2B5EF4-FFF2-40B4-BE49-F238E27FC236}">
                <a16:creationId xmlns:a16="http://schemas.microsoft.com/office/drawing/2014/main" id="{83085EED-B7BC-495A-A939-3AF49FCEA737}"/>
              </a:ext>
            </a:extLst>
          </p:cNvPr>
          <p:cNvCxnSpPr>
            <a:cxnSpLocks/>
            <a:endCxn id="9" idx="3"/>
          </p:cNvCxnSpPr>
          <p:nvPr/>
        </p:nvCxnSpPr>
        <p:spPr>
          <a:xfrm flipH="1">
            <a:off x="9410512" y="4317612"/>
            <a:ext cx="234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箭头: V 形 46">
            <a:extLst>
              <a:ext uri="{FF2B5EF4-FFF2-40B4-BE49-F238E27FC236}">
                <a16:creationId xmlns:a16="http://schemas.microsoft.com/office/drawing/2014/main" id="{97E28068-0420-4781-9467-722D5BDDE95F}"/>
              </a:ext>
            </a:extLst>
          </p:cNvPr>
          <p:cNvSpPr/>
          <p:nvPr/>
        </p:nvSpPr>
        <p:spPr>
          <a:xfrm flipH="1">
            <a:off x="5246349" y="4258443"/>
            <a:ext cx="938909" cy="213332"/>
          </a:xfrm>
          <a:prstGeom prst="chevr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电源</a:t>
            </a:r>
          </a:p>
        </p:txBody>
      </p:sp>
      <p:sp>
        <p:nvSpPr>
          <p:cNvPr id="48" name="箭头: V 形 47">
            <a:extLst>
              <a:ext uri="{FF2B5EF4-FFF2-40B4-BE49-F238E27FC236}">
                <a16:creationId xmlns:a16="http://schemas.microsoft.com/office/drawing/2014/main" id="{D769CB8B-5412-4D47-9955-E617374799BD}"/>
              </a:ext>
            </a:extLst>
          </p:cNvPr>
          <p:cNvSpPr/>
          <p:nvPr/>
        </p:nvSpPr>
        <p:spPr>
          <a:xfrm flipH="1">
            <a:off x="2495449" y="4245776"/>
            <a:ext cx="929167" cy="213332"/>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带载</a:t>
            </a:r>
          </a:p>
        </p:txBody>
      </p:sp>
      <p:sp>
        <p:nvSpPr>
          <p:cNvPr id="50" name="箭头: V 形 49">
            <a:extLst>
              <a:ext uri="{FF2B5EF4-FFF2-40B4-BE49-F238E27FC236}">
                <a16:creationId xmlns:a16="http://schemas.microsoft.com/office/drawing/2014/main" id="{D66C70B9-7774-45D5-A6B4-7B520E04EEC8}"/>
              </a:ext>
            </a:extLst>
          </p:cNvPr>
          <p:cNvSpPr/>
          <p:nvPr/>
        </p:nvSpPr>
        <p:spPr>
          <a:xfrm>
            <a:off x="9527612" y="4876828"/>
            <a:ext cx="1389641" cy="213332"/>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可利用热源</a:t>
            </a:r>
          </a:p>
        </p:txBody>
      </p:sp>
      <p:sp>
        <p:nvSpPr>
          <p:cNvPr id="54" name="箭头: V 形 53">
            <a:extLst>
              <a:ext uri="{FF2B5EF4-FFF2-40B4-BE49-F238E27FC236}">
                <a16:creationId xmlns:a16="http://schemas.microsoft.com/office/drawing/2014/main" id="{E885AE3B-2D96-48D8-B460-82890269D444}"/>
              </a:ext>
            </a:extLst>
          </p:cNvPr>
          <p:cNvSpPr/>
          <p:nvPr/>
        </p:nvSpPr>
        <p:spPr>
          <a:xfrm>
            <a:off x="9726095" y="2487180"/>
            <a:ext cx="1633117" cy="322744"/>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rPr>
              <a:t>不可利用热源</a:t>
            </a:r>
          </a:p>
        </p:txBody>
      </p:sp>
      <p:cxnSp>
        <p:nvCxnSpPr>
          <p:cNvPr id="44" name="连接符: 肘形 43">
            <a:extLst>
              <a:ext uri="{FF2B5EF4-FFF2-40B4-BE49-F238E27FC236}">
                <a16:creationId xmlns:a16="http://schemas.microsoft.com/office/drawing/2014/main" id="{C88B4478-E526-46CD-83A0-8C8B091D14E9}"/>
              </a:ext>
            </a:extLst>
          </p:cNvPr>
          <p:cNvCxnSpPr>
            <a:stCxn id="8" idx="3"/>
          </p:cNvCxnSpPr>
          <p:nvPr/>
        </p:nvCxnSpPr>
        <p:spPr>
          <a:xfrm>
            <a:off x="8999032" y="2427433"/>
            <a:ext cx="645681" cy="189017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DDEBC51-BC46-4557-BED2-E8D1226AB40A}"/>
              </a:ext>
            </a:extLst>
          </p:cNvPr>
          <p:cNvCxnSpPr/>
          <p:nvPr/>
        </p:nvCxnSpPr>
        <p:spPr>
          <a:xfrm flipV="1">
            <a:off x="6303782" y="3185265"/>
            <a:ext cx="0" cy="702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3869C0FA-E698-48BF-B495-C645A8615921}"/>
              </a:ext>
            </a:extLst>
          </p:cNvPr>
          <p:cNvCxnSpPr>
            <a:cxnSpLocks/>
            <a:endCxn id="7" idx="2"/>
          </p:cNvCxnSpPr>
          <p:nvPr/>
        </p:nvCxnSpPr>
        <p:spPr>
          <a:xfrm rot="10800000">
            <a:off x="4960608" y="2809925"/>
            <a:ext cx="1343175" cy="375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1C489E-C143-4447-B4B3-3D2E2CB54026}"/>
              </a:ext>
            </a:extLst>
          </p:cNvPr>
          <p:cNvSpPr/>
          <p:nvPr/>
        </p:nvSpPr>
        <p:spPr>
          <a:xfrm>
            <a:off x="6232195" y="3252059"/>
            <a:ext cx="1705916" cy="276999"/>
          </a:xfrm>
          <a:prstGeom prst="rect">
            <a:avLst/>
          </a:prstGeom>
        </p:spPr>
        <p:txBody>
          <a:bodyPr wrap="none">
            <a:spAutoFit/>
          </a:bodyPr>
          <a:lstStyle/>
          <a:p>
            <a:r>
              <a:rPr lang="en-US" altLang="zh-CN" sz="1200" dirty="0"/>
              <a:t>CO</a:t>
            </a:r>
            <a:r>
              <a:rPr lang="en-US" altLang="zh-CN" sz="1200" baseline="-25000" dirty="0"/>
              <a:t>2</a:t>
            </a:r>
            <a:r>
              <a:rPr lang="zh-CN" altLang="en-US" sz="1200" dirty="0"/>
              <a:t>排出</a:t>
            </a:r>
            <a:r>
              <a:rPr lang="en-US" altLang="zh-CN" sz="1200" dirty="0"/>
              <a:t>, H</a:t>
            </a:r>
            <a:r>
              <a:rPr lang="en-US" altLang="zh-CN" sz="1200" baseline="-25000" dirty="0"/>
              <a:t>2</a:t>
            </a:r>
            <a:r>
              <a:rPr lang="zh-CN" altLang="en-US" sz="1200" dirty="0"/>
              <a:t>参与燃烧</a:t>
            </a:r>
          </a:p>
        </p:txBody>
      </p:sp>
    </p:spTree>
    <p:extLst>
      <p:ext uri="{BB962C8B-B14F-4D97-AF65-F5344CB8AC3E}">
        <p14:creationId xmlns:p14="http://schemas.microsoft.com/office/powerpoint/2010/main" val="3687376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p:txBody>
          <a:bodyPr/>
          <a:lstStyle/>
          <a:p>
            <a:pPr lvl="1"/>
            <a:endParaRPr lang="en-US" dirty="0"/>
          </a:p>
        </p:txBody>
      </p:sp>
      <p:sp>
        <p:nvSpPr>
          <p:cNvPr id="3" name="Title 2"/>
          <p:cNvSpPr>
            <a:spLocks noGrp="1"/>
          </p:cNvSpPr>
          <p:nvPr>
            <p:ph type="title"/>
          </p:nvPr>
        </p:nvSpPr>
        <p:spPr/>
        <p:txBody>
          <a:bodyPr/>
          <a:lstStyle/>
          <a:p>
            <a:r>
              <a:rPr lang="en-US" altLang="zh-CN" dirty="0"/>
              <a:t>Q&amp;A</a:t>
            </a:r>
            <a:endParaRPr lang="en-US" dirty="0"/>
          </a:p>
        </p:txBody>
      </p:sp>
      <p:sp>
        <p:nvSpPr>
          <p:cNvPr id="2" name="Footer Placeholder 1"/>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p:cNvSpPr>
            <a:spLocks noGrp="1"/>
          </p:cNvSpPr>
          <p:nvPr>
            <p:ph type="sldNum" sz="quarter" idx="18"/>
          </p:nvPr>
        </p:nvSpPr>
        <p:spPr/>
        <p:txBody>
          <a:bodyPr/>
          <a:lstStyle/>
          <a:p>
            <a:fld id="{B6D1532F-61F1-B941-ACDF-6BC65E0B4055}" type="slidenum">
              <a:rPr lang="en-US" smtClean="0"/>
              <a:pPr/>
              <a:t>23</a:t>
            </a:fld>
            <a:endParaRPr lang="en-US" dirty="0"/>
          </a:p>
        </p:txBody>
      </p:sp>
    </p:spTree>
    <p:extLst>
      <p:ext uri="{BB962C8B-B14F-4D97-AF65-F5344CB8AC3E}">
        <p14:creationId xmlns:p14="http://schemas.microsoft.com/office/powerpoint/2010/main" val="1741031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Thank you.</a:t>
            </a:r>
          </a:p>
        </p:txBody>
      </p:sp>
      <p:sp>
        <p:nvSpPr>
          <p:cNvPr id="5" name="Footer Placeholder 4"/>
          <p:cNvSpPr>
            <a:spLocks noGrp="1"/>
          </p:cNvSpPr>
          <p:nvPr>
            <p:ph type="ftr" sz="quarter" idx="13"/>
          </p:nvPr>
        </p:nvSpPr>
        <p:spPr/>
        <p:txBody>
          <a:bodyPr/>
          <a:lstStyle/>
          <a:p>
            <a:r>
              <a:rPr lang="en-US"/>
              <a:t>Presentation Title | Date | Aptiv Confidential</a:t>
            </a:r>
            <a:endParaRPr lang="en-US" dirty="0"/>
          </a:p>
        </p:txBody>
      </p:sp>
      <p:sp>
        <p:nvSpPr>
          <p:cNvPr id="6" name="Slide Number Placeholder 5"/>
          <p:cNvSpPr>
            <a:spLocks noGrp="1"/>
          </p:cNvSpPr>
          <p:nvPr>
            <p:ph type="sldNum" sz="quarter" idx="14"/>
          </p:nvPr>
        </p:nvSpPr>
        <p:spPr/>
        <p:txBody>
          <a:bodyPr/>
          <a:lstStyle/>
          <a:p>
            <a:fld id="{B6D1532F-61F1-B941-ACDF-6BC65E0B4055}" type="slidenum">
              <a:rPr lang="en-US" smtClean="0"/>
              <a:pPr/>
              <a:t>24</a:t>
            </a:fld>
            <a:endParaRPr lang="en-US" dirty="0"/>
          </a:p>
        </p:txBody>
      </p:sp>
    </p:spTree>
    <p:extLst>
      <p:ext uri="{BB962C8B-B14F-4D97-AF65-F5344CB8AC3E}">
        <p14:creationId xmlns:p14="http://schemas.microsoft.com/office/powerpoint/2010/main" val="1955844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p:txBody>
          <a:bodyPr/>
          <a:lstStyle/>
          <a:p>
            <a:pPr marL="342900" lvl="1" indent="-342900">
              <a:buFont typeface="Wingdings" panose="05000000000000000000" pitchFamily="2" charset="2"/>
              <a:buChar char="§"/>
            </a:pPr>
            <a:r>
              <a:rPr lang="zh-CN" altLang="en-US" dirty="0"/>
              <a:t>新能源发展路线</a:t>
            </a:r>
            <a:endParaRPr lang="en-US" altLang="zh-CN" dirty="0"/>
          </a:p>
          <a:p>
            <a:pPr marL="342900" lvl="1" indent="-342900">
              <a:buFont typeface="Wingdings" panose="05000000000000000000" pitchFamily="2" charset="2"/>
              <a:buChar char="§"/>
            </a:pPr>
            <a:r>
              <a:rPr lang="zh-CN" altLang="en-US" dirty="0"/>
              <a:t>电动汽车分类</a:t>
            </a:r>
            <a:endParaRPr lang="en-US" altLang="zh-CN" dirty="0"/>
          </a:p>
          <a:p>
            <a:pPr marL="342900" lvl="1" indent="-342900">
              <a:buFont typeface="Wingdings" panose="05000000000000000000" pitchFamily="2" charset="2"/>
              <a:buChar char="§"/>
            </a:pPr>
            <a:r>
              <a:rPr lang="zh-CN" altLang="en-US" dirty="0"/>
              <a:t>动力总成及各关键模块的介绍</a:t>
            </a:r>
            <a:endParaRPr lang="en-US" altLang="zh-CN" dirty="0"/>
          </a:p>
          <a:p>
            <a:pPr marL="342900" lvl="1" indent="-342900">
              <a:buFont typeface="Wingdings" panose="05000000000000000000" pitchFamily="2" charset="2"/>
              <a:buChar char="§"/>
            </a:pPr>
            <a:r>
              <a:rPr lang="zh-CN" altLang="en-US" dirty="0"/>
              <a:t>生物燃料电池的工作原理</a:t>
            </a:r>
            <a:endParaRPr lang="en-US" dirty="0"/>
          </a:p>
        </p:txBody>
      </p:sp>
      <p:sp>
        <p:nvSpPr>
          <p:cNvPr id="3" name="Title 2"/>
          <p:cNvSpPr>
            <a:spLocks noGrp="1"/>
          </p:cNvSpPr>
          <p:nvPr>
            <p:ph type="title"/>
          </p:nvPr>
        </p:nvSpPr>
        <p:spPr/>
        <p:txBody>
          <a:bodyPr/>
          <a:lstStyle/>
          <a:p>
            <a:r>
              <a:rPr lang="en-US" dirty="0"/>
              <a:t>Overview</a:t>
            </a:r>
          </a:p>
        </p:txBody>
      </p:sp>
      <p:sp>
        <p:nvSpPr>
          <p:cNvPr id="2" name="Footer Placeholder 1"/>
          <p:cNvSpPr>
            <a:spLocks noGrp="1"/>
          </p:cNvSpPr>
          <p:nvPr>
            <p:ph type="ftr" sz="quarter" idx="17"/>
          </p:nvPr>
        </p:nvSpPr>
        <p:spPr/>
        <p:txBody>
          <a:bodyPr/>
          <a:lstStyle/>
          <a:p>
            <a:r>
              <a:rPr lang="en-US" dirty="0"/>
              <a:t>Presentation Title | Date | </a:t>
            </a:r>
            <a:r>
              <a:rPr lang="en-US" dirty="0" err="1"/>
              <a:t>Aptiv</a:t>
            </a:r>
            <a:r>
              <a:rPr lang="en-US" dirty="0"/>
              <a:t> Confidential</a:t>
            </a:r>
          </a:p>
        </p:txBody>
      </p:sp>
      <p:sp>
        <p:nvSpPr>
          <p:cNvPr id="5" name="Slide Number Placeholder 4"/>
          <p:cNvSpPr>
            <a:spLocks noGrp="1"/>
          </p:cNvSpPr>
          <p:nvPr>
            <p:ph type="sldNum" sz="quarter" idx="18"/>
          </p:nvPr>
        </p:nvSpPr>
        <p:spPr/>
        <p:txBody>
          <a:bodyPr/>
          <a:lstStyle/>
          <a:p>
            <a:fld id="{B6D1532F-61F1-B941-ACDF-6BC65E0B4055}" type="slidenum">
              <a:rPr lang="en-US" smtClean="0"/>
              <a:pPr/>
              <a:t>3</a:t>
            </a:fld>
            <a:endParaRPr lang="en-US" dirty="0"/>
          </a:p>
        </p:txBody>
      </p:sp>
    </p:spTree>
    <p:extLst>
      <p:ext uri="{BB962C8B-B14F-4D97-AF65-F5344CB8AC3E}">
        <p14:creationId xmlns:p14="http://schemas.microsoft.com/office/powerpoint/2010/main" val="1690338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de-DE" b="1" dirty="0"/>
              <a:t> </a:t>
            </a:r>
          </a:p>
        </p:txBody>
      </p:sp>
      <p:sp>
        <p:nvSpPr>
          <p:cNvPr id="28" name="Foliennummernplatzhalter 3"/>
          <p:cNvSpPr>
            <a:spLocks noGrp="1"/>
          </p:cNvSpPr>
          <p:nvPr>
            <p:ph type="sldNum" sz="quarter" idx="18"/>
          </p:nvPr>
        </p:nvSpPr>
        <p:spPr/>
        <p:txBody>
          <a:bodyPr/>
          <a:lstStyle/>
          <a:p>
            <a:fld id="{55380EA5-76B0-4AB9-93D3-9BB1E506E6AF}" type="slidenum">
              <a:rPr lang="en-US"/>
              <a:pPr/>
              <a:t>4</a:t>
            </a:fld>
            <a:endParaRPr lang="en-US"/>
          </a:p>
        </p:txBody>
      </p:sp>
      <p:sp>
        <p:nvSpPr>
          <p:cNvPr id="29" name="Rectangle 4"/>
          <p:cNvSpPr txBox="1">
            <a:spLocks noChangeArrowheads="1"/>
          </p:cNvSpPr>
          <p:nvPr/>
        </p:nvSpPr>
        <p:spPr bwMode="auto">
          <a:xfrm>
            <a:off x="184587" y="480546"/>
            <a:ext cx="3149163" cy="469055"/>
          </a:xfrm>
          <a:prstGeom prst="rect">
            <a:avLst/>
          </a:prstGeom>
          <a:noFill/>
          <a:ln w="12700">
            <a:noFill/>
            <a:miter lim="800000"/>
            <a:headEnd/>
            <a:tailEnd/>
          </a:ln>
        </p:spPr>
        <p:txBody>
          <a:bodyPr vert="horz" wrap="square" lIns="91440" tIns="45720" rIns="91440" bIns="45720" numCol="1" anchor="b" anchorCtr="0" compatLnSpc="1">
            <a:prstTxWarp prst="textNoShape">
              <a:avLst/>
            </a:prstTxWarp>
          </a:bodyPr>
          <a:lstStyle>
            <a:lvl1pPr algn="l" defTabSz="882650" rtl="0" eaLnBrk="0" fontAlgn="base" hangingPunct="0">
              <a:lnSpc>
                <a:spcPct val="85000"/>
              </a:lnSpc>
              <a:spcBef>
                <a:spcPct val="0"/>
              </a:spcBef>
              <a:spcAft>
                <a:spcPct val="0"/>
              </a:spcAft>
              <a:defRPr sz="2800">
                <a:solidFill>
                  <a:schemeClr val="tx1"/>
                </a:solidFill>
                <a:latin typeface="+mj-lt"/>
                <a:ea typeface="+mj-ea"/>
                <a:cs typeface="+mj-cs"/>
              </a:defRPr>
            </a:lvl1pPr>
            <a:lvl2pPr algn="l" defTabSz="882650" rtl="0" eaLnBrk="0" fontAlgn="base" hangingPunct="0">
              <a:lnSpc>
                <a:spcPct val="85000"/>
              </a:lnSpc>
              <a:spcBef>
                <a:spcPct val="0"/>
              </a:spcBef>
              <a:spcAft>
                <a:spcPct val="0"/>
              </a:spcAft>
              <a:defRPr sz="2800">
                <a:solidFill>
                  <a:schemeClr val="tx1"/>
                </a:solidFill>
                <a:latin typeface="Arial" charset="0"/>
              </a:defRPr>
            </a:lvl2pPr>
            <a:lvl3pPr algn="l" defTabSz="882650" rtl="0" eaLnBrk="0" fontAlgn="base" hangingPunct="0">
              <a:lnSpc>
                <a:spcPct val="85000"/>
              </a:lnSpc>
              <a:spcBef>
                <a:spcPct val="0"/>
              </a:spcBef>
              <a:spcAft>
                <a:spcPct val="0"/>
              </a:spcAft>
              <a:defRPr sz="2800">
                <a:solidFill>
                  <a:schemeClr val="tx1"/>
                </a:solidFill>
                <a:latin typeface="Arial" charset="0"/>
              </a:defRPr>
            </a:lvl3pPr>
            <a:lvl4pPr algn="l" defTabSz="882650" rtl="0" eaLnBrk="0" fontAlgn="base" hangingPunct="0">
              <a:lnSpc>
                <a:spcPct val="85000"/>
              </a:lnSpc>
              <a:spcBef>
                <a:spcPct val="0"/>
              </a:spcBef>
              <a:spcAft>
                <a:spcPct val="0"/>
              </a:spcAft>
              <a:defRPr sz="2800">
                <a:solidFill>
                  <a:schemeClr val="tx1"/>
                </a:solidFill>
                <a:latin typeface="Arial" charset="0"/>
              </a:defRPr>
            </a:lvl4pPr>
            <a:lvl5pPr algn="l" defTabSz="882650" rtl="0" eaLnBrk="0" fontAlgn="base" hangingPunct="0">
              <a:lnSpc>
                <a:spcPct val="85000"/>
              </a:lnSpc>
              <a:spcBef>
                <a:spcPct val="0"/>
              </a:spcBef>
              <a:spcAft>
                <a:spcPct val="0"/>
              </a:spcAft>
              <a:defRPr sz="2800">
                <a:solidFill>
                  <a:schemeClr val="tx1"/>
                </a:solidFill>
                <a:latin typeface="Arial" charset="0"/>
              </a:defRPr>
            </a:lvl5pPr>
            <a:lvl6pPr marL="457200" algn="l" defTabSz="882650" rtl="0" eaLnBrk="0" fontAlgn="base" hangingPunct="0">
              <a:lnSpc>
                <a:spcPct val="85000"/>
              </a:lnSpc>
              <a:spcBef>
                <a:spcPct val="0"/>
              </a:spcBef>
              <a:spcAft>
                <a:spcPct val="0"/>
              </a:spcAft>
              <a:defRPr sz="2800">
                <a:solidFill>
                  <a:schemeClr val="tx1"/>
                </a:solidFill>
                <a:latin typeface="Arial" charset="0"/>
              </a:defRPr>
            </a:lvl6pPr>
            <a:lvl7pPr marL="914400" algn="l" defTabSz="882650" rtl="0" eaLnBrk="0" fontAlgn="base" hangingPunct="0">
              <a:lnSpc>
                <a:spcPct val="85000"/>
              </a:lnSpc>
              <a:spcBef>
                <a:spcPct val="0"/>
              </a:spcBef>
              <a:spcAft>
                <a:spcPct val="0"/>
              </a:spcAft>
              <a:defRPr sz="2800">
                <a:solidFill>
                  <a:schemeClr val="tx1"/>
                </a:solidFill>
                <a:latin typeface="Arial" charset="0"/>
              </a:defRPr>
            </a:lvl7pPr>
            <a:lvl8pPr marL="1371600" algn="l" defTabSz="882650" rtl="0" eaLnBrk="0" fontAlgn="base" hangingPunct="0">
              <a:lnSpc>
                <a:spcPct val="85000"/>
              </a:lnSpc>
              <a:spcBef>
                <a:spcPct val="0"/>
              </a:spcBef>
              <a:spcAft>
                <a:spcPct val="0"/>
              </a:spcAft>
              <a:defRPr sz="2800">
                <a:solidFill>
                  <a:schemeClr val="tx1"/>
                </a:solidFill>
                <a:latin typeface="Arial" charset="0"/>
              </a:defRPr>
            </a:lvl8pPr>
            <a:lvl9pPr marL="1828800" algn="l" defTabSz="882650" rtl="0" eaLnBrk="0" fontAlgn="base" hangingPunct="0">
              <a:lnSpc>
                <a:spcPct val="85000"/>
              </a:lnSpc>
              <a:spcBef>
                <a:spcPct val="0"/>
              </a:spcBef>
              <a:spcAft>
                <a:spcPct val="0"/>
              </a:spcAft>
              <a:defRPr sz="2800">
                <a:solidFill>
                  <a:schemeClr val="tx1"/>
                </a:solidFill>
                <a:latin typeface="Arial" charset="0"/>
              </a:defRPr>
            </a:lvl9pPr>
          </a:lstStyle>
          <a:p>
            <a:pPr>
              <a:lnSpc>
                <a:spcPct val="100000"/>
              </a:lnSpc>
            </a:pPr>
            <a:r>
              <a:rPr lang="zh-CN" altLang="en-US" dirty="0">
                <a:sym typeface="Wingdings" pitchFamily="2" charset="2"/>
              </a:rPr>
              <a:t>新能源发展路线图</a:t>
            </a:r>
            <a:endParaRPr lang="de-DE" dirty="0">
              <a:sym typeface="Wingdings" pitchFamily="2" charset="2"/>
            </a:endParaRPr>
          </a:p>
        </p:txBody>
      </p:sp>
      <p:sp>
        <p:nvSpPr>
          <p:cNvPr id="8" name="Textfeld 7"/>
          <p:cNvSpPr txBox="1"/>
          <p:nvPr/>
        </p:nvSpPr>
        <p:spPr>
          <a:xfrm>
            <a:off x="3735215" y="5760234"/>
            <a:ext cx="2894185" cy="338554"/>
          </a:xfrm>
          <a:prstGeom prst="rect">
            <a:avLst/>
          </a:prstGeom>
          <a:noFill/>
        </p:spPr>
        <p:txBody>
          <a:bodyPr wrap="square" rtlCol="0">
            <a:spAutoFit/>
          </a:bodyPr>
          <a:lstStyle/>
          <a:p>
            <a:r>
              <a:rPr lang="zh-CN" altLang="en-US" sz="1600" dirty="0"/>
              <a:t>某车企新能源发展路线图</a:t>
            </a:r>
            <a:endParaRPr lang="en-US" sz="1600" dirty="0"/>
          </a:p>
        </p:txBody>
      </p:sp>
      <p:pic>
        <p:nvPicPr>
          <p:cNvPr id="3" name="Picture 2">
            <a:extLst>
              <a:ext uri="{FF2B5EF4-FFF2-40B4-BE49-F238E27FC236}">
                <a16:creationId xmlns:a16="http://schemas.microsoft.com/office/drawing/2014/main" id="{DA1A6488-FD1F-4585-972E-C773D0E15FC9}"/>
              </a:ext>
            </a:extLst>
          </p:cNvPr>
          <p:cNvPicPr>
            <a:picLocks noChangeAspect="1"/>
          </p:cNvPicPr>
          <p:nvPr/>
        </p:nvPicPr>
        <p:blipFill rotWithShape="1">
          <a:blip r:embed="rId3"/>
          <a:srcRect r="482" b="759"/>
          <a:stretch/>
        </p:blipFill>
        <p:spPr>
          <a:xfrm>
            <a:off x="820636" y="1176282"/>
            <a:ext cx="9498114" cy="4660181"/>
          </a:xfrm>
          <a:prstGeom prst="rect">
            <a:avLst/>
          </a:prstGeom>
        </p:spPr>
      </p:pic>
    </p:spTree>
    <p:extLst>
      <p:ext uri="{BB962C8B-B14F-4D97-AF65-F5344CB8AC3E}">
        <p14:creationId xmlns:p14="http://schemas.microsoft.com/office/powerpoint/2010/main" val="3163900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de-DE" b="1" dirty="0"/>
              <a:t> </a:t>
            </a:r>
          </a:p>
        </p:txBody>
      </p:sp>
      <p:sp>
        <p:nvSpPr>
          <p:cNvPr id="28" name="Foliennummernplatzhalter 3"/>
          <p:cNvSpPr>
            <a:spLocks noGrp="1"/>
          </p:cNvSpPr>
          <p:nvPr>
            <p:ph type="sldNum" sz="quarter" idx="18"/>
          </p:nvPr>
        </p:nvSpPr>
        <p:spPr/>
        <p:txBody>
          <a:bodyPr/>
          <a:lstStyle/>
          <a:p>
            <a:fld id="{55380EA5-76B0-4AB9-93D3-9BB1E506E6AF}" type="slidenum">
              <a:rPr lang="en-US"/>
              <a:pPr/>
              <a:t>5</a:t>
            </a:fld>
            <a:endParaRPr lang="en-US"/>
          </a:p>
        </p:txBody>
      </p:sp>
      <p:sp>
        <p:nvSpPr>
          <p:cNvPr id="29" name="Rectangle 4"/>
          <p:cNvSpPr txBox="1">
            <a:spLocks noChangeArrowheads="1"/>
          </p:cNvSpPr>
          <p:nvPr/>
        </p:nvSpPr>
        <p:spPr bwMode="auto">
          <a:xfrm>
            <a:off x="165538" y="480546"/>
            <a:ext cx="2853888" cy="469055"/>
          </a:xfrm>
          <a:prstGeom prst="rect">
            <a:avLst/>
          </a:prstGeom>
          <a:noFill/>
          <a:ln w="12700">
            <a:noFill/>
            <a:miter lim="800000"/>
            <a:headEnd/>
            <a:tailEnd/>
          </a:ln>
        </p:spPr>
        <p:txBody>
          <a:bodyPr vert="horz" wrap="square" lIns="91440" tIns="45720" rIns="91440" bIns="45720" numCol="1" anchor="b" anchorCtr="0" compatLnSpc="1">
            <a:prstTxWarp prst="textNoShape">
              <a:avLst/>
            </a:prstTxWarp>
          </a:bodyPr>
          <a:lstStyle>
            <a:lvl1pPr algn="l" defTabSz="882650" rtl="0" eaLnBrk="0" fontAlgn="base" hangingPunct="0">
              <a:lnSpc>
                <a:spcPct val="85000"/>
              </a:lnSpc>
              <a:spcBef>
                <a:spcPct val="0"/>
              </a:spcBef>
              <a:spcAft>
                <a:spcPct val="0"/>
              </a:spcAft>
              <a:defRPr sz="2800">
                <a:solidFill>
                  <a:schemeClr val="tx1"/>
                </a:solidFill>
                <a:latin typeface="+mj-lt"/>
                <a:ea typeface="+mj-ea"/>
                <a:cs typeface="+mj-cs"/>
              </a:defRPr>
            </a:lvl1pPr>
            <a:lvl2pPr algn="l" defTabSz="882650" rtl="0" eaLnBrk="0" fontAlgn="base" hangingPunct="0">
              <a:lnSpc>
                <a:spcPct val="85000"/>
              </a:lnSpc>
              <a:spcBef>
                <a:spcPct val="0"/>
              </a:spcBef>
              <a:spcAft>
                <a:spcPct val="0"/>
              </a:spcAft>
              <a:defRPr sz="2800">
                <a:solidFill>
                  <a:schemeClr val="tx1"/>
                </a:solidFill>
                <a:latin typeface="Arial" charset="0"/>
              </a:defRPr>
            </a:lvl2pPr>
            <a:lvl3pPr algn="l" defTabSz="882650" rtl="0" eaLnBrk="0" fontAlgn="base" hangingPunct="0">
              <a:lnSpc>
                <a:spcPct val="85000"/>
              </a:lnSpc>
              <a:spcBef>
                <a:spcPct val="0"/>
              </a:spcBef>
              <a:spcAft>
                <a:spcPct val="0"/>
              </a:spcAft>
              <a:defRPr sz="2800">
                <a:solidFill>
                  <a:schemeClr val="tx1"/>
                </a:solidFill>
                <a:latin typeface="Arial" charset="0"/>
              </a:defRPr>
            </a:lvl3pPr>
            <a:lvl4pPr algn="l" defTabSz="882650" rtl="0" eaLnBrk="0" fontAlgn="base" hangingPunct="0">
              <a:lnSpc>
                <a:spcPct val="85000"/>
              </a:lnSpc>
              <a:spcBef>
                <a:spcPct val="0"/>
              </a:spcBef>
              <a:spcAft>
                <a:spcPct val="0"/>
              </a:spcAft>
              <a:defRPr sz="2800">
                <a:solidFill>
                  <a:schemeClr val="tx1"/>
                </a:solidFill>
                <a:latin typeface="Arial" charset="0"/>
              </a:defRPr>
            </a:lvl4pPr>
            <a:lvl5pPr algn="l" defTabSz="882650" rtl="0" eaLnBrk="0" fontAlgn="base" hangingPunct="0">
              <a:lnSpc>
                <a:spcPct val="85000"/>
              </a:lnSpc>
              <a:spcBef>
                <a:spcPct val="0"/>
              </a:spcBef>
              <a:spcAft>
                <a:spcPct val="0"/>
              </a:spcAft>
              <a:defRPr sz="2800">
                <a:solidFill>
                  <a:schemeClr val="tx1"/>
                </a:solidFill>
                <a:latin typeface="Arial" charset="0"/>
              </a:defRPr>
            </a:lvl5pPr>
            <a:lvl6pPr marL="457200" algn="l" defTabSz="882650" rtl="0" eaLnBrk="0" fontAlgn="base" hangingPunct="0">
              <a:lnSpc>
                <a:spcPct val="85000"/>
              </a:lnSpc>
              <a:spcBef>
                <a:spcPct val="0"/>
              </a:spcBef>
              <a:spcAft>
                <a:spcPct val="0"/>
              </a:spcAft>
              <a:defRPr sz="2800">
                <a:solidFill>
                  <a:schemeClr val="tx1"/>
                </a:solidFill>
                <a:latin typeface="Arial" charset="0"/>
              </a:defRPr>
            </a:lvl6pPr>
            <a:lvl7pPr marL="914400" algn="l" defTabSz="882650" rtl="0" eaLnBrk="0" fontAlgn="base" hangingPunct="0">
              <a:lnSpc>
                <a:spcPct val="85000"/>
              </a:lnSpc>
              <a:spcBef>
                <a:spcPct val="0"/>
              </a:spcBef>
              <a:spcAft>
                <a:spcPct val="0"/>
              </a:spcAft>
              <a:defRPr sz="2800">
                <a:solidFill>
                  <a:schemeClr val="tx1"/>
                </a:solidFill>
                <a:latin typeface="Arial" charset="0"/>
              </a:defRPr>
            </a:lvl7pPr>
            <a:lvl8pPr marL="1371600" algn="l" defTabSz="882650" rtl="0" eaLnBrk="0" fontAlgn="base" hangingPunct="0">
              <a:lnSpc>
                <a:spcPct val="85000"/>
              </a:lnSpc>
              <a:spcBef>
                <a:spcPct val="0"/>
              </a:spcBef>
              <a:spcAft>
                <a:spcPct val="0"/>
              </a:spcAft>
              <a:defRPr sz="2800">
                <a:solidFill>
                  <a:schemeClr val="tx1"/>
                </a:solidFill>
                <a:latin typeface="Arial" charset="0"/>
              </a:defRPr>
            </a:lvl8pPr>
            <a:lvl9pPr marL="1828800" algn="l" defTabSz="882650" rtl="0" eaLnBrk="0" fontAlgn="base" hangingPunct="0">
              <a:lnSpc>
                <a:spcPct val="85000"/>
              </a:lnSpc>
              <a:spcBef>
                <a:spcPct val="0"/>
              </a:spcBef>
              <a:spcAft>
                <a:spcPct val="0"/>
              </a:spcAft>
              <a:defRPr sz="2800">
                <a:solidFill>
                  <a:schemeClr val="tx1"/>
                </a:solidFill>
                <a:latin typeface="Arial" charset="0"/>
              </a:defRPr>
            </a:lvl9pPr>
          </a:lstStyle>
          <a:p>
            <a:pPr>
              <a:lnSpc>
                <a:spcPct val="100000"/>
              </a:lnSpc>
            </a:pPr>
            <a:r>
              <a:rPr lang="zh-CN" altLang="en-US" dirty="0">
                <a:sym typeface="Wingdings" pitchFamily="2" charset="2"/>
              </a:rPr>
              <a:t>电动汽车的分类</a:t>
            </a:r>
            <a:endParaRPr lang="de-DE" dirty="0">
              <a:sym typeface="Wingdings" pitchFamily="2" charset="2"/>
            </a:endParaRPr>
          </a:p>
        </p:txBody>
      </p:sp>
      <p:sp>
        <p:nvSpPr>
          <p:cNvPr id="8" name="Textfeld 7"/>
          <p:cNvSpPr txBox="1"/>
          <p:nvPr/>
        </p:nvSpPr>
        <p:spPr>
          <a:xfrm>
            <a:off x="165537" y="1076344"/>
            <a:ext cx="11003206" cy="4678204"/>
          </a:xfrm>
          <a:prstGeom prst="rect">
            <a:avLst/>
          </a:prstGeom>
          <a:noFill/>
        </p:spPr>
        <p:txBody>
          <a:bodyPr wrap="square" rtlCol="0">
            <a:spAutoFit/>
          </a:bodyPr>
          <a:lstStyle/>
          <a:p>
            <a:pPr marL="285750" indent="-285750">
              <a:buFont typeface="Arial" pitchFamily="34" charset="0"/>
              <a:buChar char="•"/>
            </a:pPr>
            <a:r>
              <a:rPr lang="zh-CN" altLang="en-US" sz="2000" b="1" dirty="0">
                <a:latin typeface="Arial" pitchFamily="34" charset="0"/>
                <a:cs typeface="Arial" pitchFamily="34" charset="0"/>
              </a:rPr>
              <a:t>以驱动原理的不同可大致分为：</a:t>
            </a:r>
            <a:endParaRPr lang="de-DE" sz="2000" b="1" dirty="0">
              <a:latin typeface="Arial" pitchFamily="34" charset="0"/>
              <a:cs typeface="Arial" pitchFamily="34" charset="0"/>
            </a:endParaRPr>
          </a:p>
          <a:p>
            <a:pPr lvl="1"/>
            <a:endParaRPr lang="en-US" altLang="zh-CN" dirty="0">
              <a:latin typeface="Arial" pitchFamily="34" charset="0"/>
              <a:cs typeface="Arial" pitchFamily="34" charset="0"/>
            </a:endParaRPr>
          </a:p>
          <a:p>
            <a:pPr lvl="1"/>
            <a:r>
              <a:rPr lang="en-US" altLang="zh-CN" dirty="0">
                <a:latin typeface="Arial" pitchFamily="34" charset="0"/>
                <a:cs typeface="Arial" pitchFamily="34" charset="0"/>
              </a:rPr>
              <a:t>——</a:t>
            </a:r>
            <a:r>
              <a:rPr lang="zh-CN" altLang="en-US" b="1" dirty="0">
                <a:latin typeface="Arial" pitchFamily="34" charset="0"/>
                <a:cs typeface="Arial" pitchFamily="34" charset="0"/>
              </a:rPr>
              <a:t>纯电动汽车</a:t>
            </a:r>
            <a:r>
              <a:rPr lang="en-US" altLang="zh-CN" b="1" dirty="0">
                <a:latin typeface="Arial" pitchFamily="34" charset="0"/>
                <a:cs typeface="Arial" pitchFamily="34" charset="0"/>
              </a:rPr>
              <a:t>EV:</a:t>
            </a:r>
            <a:r>
              <a:rPr lang="zh-CN" altLang="en-US" b="1" dirty="0">
                <a:latin typeface="Arial" pitchFamily="34" charset="0"/>
                <a:cs typeface="Arial" pitchFamily="34" charset="0"/>
              </a:rPr>
              <a:t> </a:t>
            </a:r>
            <a:r>
              <a:rPr lang="en-US" altLang="zh-CN" sz="1400" dirty="0" err="1">
                <a:latin typeface="Arial" pitchFamily="34" charset="0"/>
                <a:cs typeface="Arial" pitchFamily="34" charset="0"/>
              </a:rPr>
              <a:t>Velite</a:t>
            </a:r>
            <a:r>
              <a:rPr lang="en-US" altLang="zh-CN" sz="1400" dirty="0">
                <a:latin typeface="Arial" pitchFamily="34" charset="0"/>
                <a:cs typeface="Arial" pitchFamily="34" charset="0"/>
              </a:rPr>
              <a:t> 6,Model S,X,ES8;</a:t>
            </a:r>
            <a:endParaRPr lang="de-DE" sz="1400" dirty="0">
              <a:latin typeface="Arial" pitchFamily="34" charset="0"/>
              <a:cs typeface="Arial" pitchFamily="34" charset="0"/>
            </a:endParaRPr>
          </a:p>
          <a:p>
            <a:pPr lvl="1"/>
            <a:r>
              <a:rPr lang="zh-CN" altLang="en-US" sz="1600" dirty="0"/>
              <a:t>完全由动力蓄电池提供电力驱动的电动汽车，但是它一直仅限于某些特定范围内应用，市场较小。主要使用三元、磷酸铁锂电池作为驱动电源。</a:t>
            </a:r>
            <a:endParaRPr lang="en-US" altLang="zh-CN" sz="1600" dirty="0"/>
          </a:p>
          <a:p>
            <a:pPr lvl="1"/>
            <a:endParaRPr lang="en-US" altLang="zh-CN" sz="1200" dirty="0">
              <a:latin typeface="Arial" pitchFamily="34" charset="0"/>
              <a:cs typeface="Arial" pitchFamily="34" charset="0"/>
            </a:endParaRPr>
          </a:p>
          <a:p>
            <a:pPr lvl="1"/>
            <a:endParaRPr lang="en-US" altLang="zh-CN" sz="1200" dirty="0">
              <a:latin typeface="Arial" pitchFamily="34" charset="0"/>
              <a:cs typeface="Arial" pitchFamily="34" charset="0"/>
            </a:endParaRPr>
          </a:p>
          <a:p>
            <a:pPr lvl="1"/>
            <a:endParaRPr lang="en-US" altLang="zh-CN" sz="1200" dirty="0">
              <a:latin typeface="Arial" pitchFamily="34" charset="0"/>
              <a:cs typeface="Arial" pitchFamily="34" charset="0"/>
            </a:endParaRPr>
          </a:p>
          <a:p>
            <a:pPr lvl="1"/>
            <a:endParaRPr lang="en-US" altLang="zh-CN" sz="1200" dirty="0">
              <a:latin typeface="Arial" pitchFamily="34" charset="0"/>
              <a:cs typeface="Arial" pitchFamily="34" charset="0"/>
            </a:endParaRPr>
          </a:p>
          <a:p>
            <a:pPr lvl="1"/>
            <a:r>
              <a:rPr lang="en-US" altLang="zh-CN" dirty="0">
                <a:latin typeface="Arial" pitchFamily="34" charset="0"/>
                <a:cs typeface="Arial" pitchFamily="34" charset="0"/>
              </a:rPr>
              <a:t>——</a:t>
            </a:r>
            <a:r>
              <a:rPr lang="zh-CN" altLang="en-US" b="1" dirty="0">
                <a:latin typeface="Arial" pitchFamily="34" charset="0"/>
                <a:cs typeface="Arial" pitchFamily="34" charset="0"/>
              </a:rPr>
              <a:t>混合动力汽车</a:t>
            </a:r>
            <a:r>
              <a:rPr lang="de-DE" altLang="zh-CN" b="1" dirty="0">
                <a:latin typeface="Arial" pitchFamily="34" charset="0"/>
                <a:cs typeface="Arial" pitchFamily="34" charset="0"/>
              </a:rPr>
              <a:t>HEV</a:t>
            </a:r>
            <a:r>
              <a:rPr lang="zh-CN" altLang="en-US" b="1" dirty="0">
                <a:latin typeface="Arial" pitchFamily="34" charset="0"/>
                <a:cs typeface="Arial" pitchFamily="34" charset="0"/>
              </a:rPr>
              <a:t>：</a:t>
            </a:r>
            <a:r>
              <a:rPr lang="zh-CN" altLang="en-US" sz="1400" dirty="0">
                <a:latin typeface="Arial" pitchFamily="34" charset="0"/>
                <a:cs typeface="Arial" pitchFamily="34" charset="0"/>
              </a:rPr>
              <a:t>亚洲龙混动，雅阁混动，博瑞</a:t>
            </a:r>
            <a:r>
              <a:rPr lang="en-US" altLang="zh-CN" sz="1400" dirty="0">
                <a:latin typeface="Arial" pitchFamily="34" charset="0"/>
                <a:cs typeface="Arial" pitchFamily="34" charset="0"/>
              </a:rPr>
              <a:t>GE</a:t>
            </a:r>
            <a:r>
              <a:rPr lang="zh-CN" altLang="en-US" sz="1400" dirty="0">
                <a:latin typeface="Arial" pitchFamily="34" charset="0"/>
                <a:cs typeface="Arial" pitchFamily="34" charset="0"/>
              </a:rPr>
              <a:t>等；</a:t>
            </a:r>
            <a:endParaRPr lang="de-DE" sz="1400" dirty="0">
              <a:latin typeface="Arial" pitchFamily="34" charset="0"/>
              <a:cs typeface="Arial" pitchFamily="34" charset="0"/>
            </a:endParaRPr>
          </a:p>
          <a:p>
            <a:pPr lvl="1"/>
            <a:r>
              <a:rPr lang="zh-CN" altLang="en-US" sz="1600" dirty="0"/>
              <a:t>混合动力电动汽车是指具备两个以上动力源，而其中有一个可以释放电能的汽车。按混合度</a:t>
            </a:r>
            <a:r>
              <a:rPr lang="en-US" altLang="zh-CN" sz="1600" dirty="0"/>
              <a:t>(</a:t>
            </a:r>
            <a:r>
              <a:rPr lang="zh-CN" altLang="en-US" sz="1600" dirty="0"/>
              <a:t>电机功率与内燃机功率之比</a:t>
            </a:r>
            <a:r>
              <a:rPr lang="en-US" altLang="zh-CN" sz="1600" dirty="0"/>
              <a:t>)</a:t>
            </a:r>
            <a:r>
              <a:rPr lang="zh-CN" altLang="en-US" sz="1600" dirty="0"/>
              <a:t>的不同，又可分为轻度混合和全混合两种。而且，混合动力汽车的节油率几乎与汽车功率的混合度和汽车的生产成正比上升。从长远来看，研制全混合电动汽车是一种必然趋势。</a:t>
            </a:r>
            <a:endParaRPr lang="en-US" altLang="zh-CN" sz="1600" dirty="0"/>
          </a:p>
          <a:p>
            <a:pPr lvl="1"/>
            <a:endParaRPr lang="en-US" sz="1600" dirty="0"/>
          </a:p>
          <a:p>
            <a:pPr lvl="1"/>
            <a:endParaRPr lang="en-US" sz="1600" dirty="0"/>
          </a:p>
          <a:p>
            <a:pPr lvl="1"/>
            <a:endParaRPr lang="en-US" sz="1600" dirty="0"/>
          </a:p>
          <a:p>
            <a:pPr lvl="1"/>
            <a:r>
              <a:rPr lang="en-US" altLang="zh-CN" sz="1600" dirty="0"/>
              <a:t>——</a:t>
            </a:r>
            <a:r>
              <a:rPr lang="zh-CN" altLang="en-US" sz="1600" b="1" dirty="0"/>
              <a:t>插电式混合动力汽车</a:t>
            </a:r>
            <a:r>
              <a:rPr lang="en-US" altLang="zh-CN" sz="1600" b="1" dirty="0"/>
              <a:t>PHEV</a:t>
            </a:r>
            <a:r>
              <a:rPr lang="zh-CN" altLang="en-US" sz="1600" b="1" dirty="0"/>
              <a:t>：</a:t>
            </a:r>
            <a:r>
              <a:rPr lang="en-US" altLang="zh-CN" sz="1600" dirty="0"/>
              <a:t>530Le,</a:t>
            </a:r>
            <a:r>
              <a:rPr lang="zh-CN" altLang="en-US" sz="1600" dirty="0"/>
              <a:t> </a:t>
            </a:r>
            <a:r>
              <a:rPr lang="en-US" altLang="zh-CN" sz="1600" dirty="0"/>
              <a:t>Passat</a:t>
            </a:r>
            <a:r>
              <a:rPr lang="zh-CN" altLang="en-US" sz="1600" dirty="0"/>
              <a:t> </a:t>
            </a:r>
            <a:r>
              <a:rPr lang="en-US" altLang="zh-CN" sz="1600" dirty="0"/>
              <a:t>PHEV,</a:t>
            </a:r>
            <a:r>
              <a:rPr lang="zh-CN" altLang="en-US" sz="1600" dirty="0"/>
              <a:t> 蒙迪欧</a:t>
            </a:r>
            <a:r>
              <a:rPr lang="en-US" altLang="zh-CN" sz="1600" dirty="0"/>
              <a:t>PHEV</a:t>
            </a:r>
          </a:p>
          <a:p>
            <a:pPr lvl="1"/>
            <a:r>
              <a:rPr lang="en-US" altLang="zh-CN" sz="1600" dirty="0"/>
              <a:t>PHEV</a:t>
            </a:r>
            <a:r>
              <a:rPr lang="zh-CN" altLang="en-US" sz="1600" dirty="0"/>
              <a:t>和</a:t>
            </a:r>
            <a:r>
              <a:rPr lang="en-US" altLang="zh-CN" sz="1600" dirty="0"/>
              <a:t>HEV</a:t>
            </a:r>
            <a:r>
              <a:rPr lang="zh-CN" altLang="en-US" sz="1600" dirty="0"/>
              <a:t>不同的是，</a:t>
            </a:r>
            <a:r>
              <a:rPr lang="en-US" altLang="zh-CN" sz="1600" dirty="0"/>
              <a:t>PHEV</a:t>
            </a:r>
            <a:r>
              <a:rPr lang="zh-CN" altLang="en-US" sz="1600" dirty="0"/>
              <a:t>的电池会更大，并且能够支持长时间纯电行驶，同时还会额外多出一套充电机构。带电量是</a:t>
            </a:r>
            <a:r>
              <a:rPr lang="en-US" altLang="zh-CN" sz="1600" dirty="0"/>
              <a:t>HEV</a:t>
            </a:r>
            <a:r>
              <a:rPr lang="zh-CN" altLang="en-US" sz="1600" dirty="0"/>
              <a:t>的</a:t>
            </a:r>
            <a:r>
              <a:rPr lang="en-US" altLang="zh-CN" sz="1600" dirty="0"/>
              <a:t>5</a:t>
            </a:r>
            <a:r>
              <a:rPr lang="zh-CN" altLang="en-US" sz="1600" dirty="0"/>
              <a:t>倍以上，需要外接电源补电。</a:t>
            </a:r>
            <a:endParaRPr lang="en-US" sz="1600" dirty="0"/>
          </a:p>
        </p:txBody>
      </p:sp>
      <p:pic>
        <p:nvPicPr>
          <p:cNvPr id="2" name="Picture 1">
            <a:extLst>
              <a:ext uri="{FF2B5EF4-FFF2-40B4-BE49-F238E27FC236}">
                <a16:creationId xmlns:a16="http://schemas.microsoft.com/office/drawing/2014/main" id="{C29D5C48-4CA6-43B4-8360-108643F91602}"/>
              </a:ext>
            </a:extLst>
          </p:cNvPr>
          <p:cNvPicPr>
            <a:picLocks noChangeAspect="1"/>
          </p:cNvPicPr>
          <p:nvPr/>
        </p:nvPicPr>
        <p:blipFill>
          <a:blip r:embed="rId3"/>
          <a:stretch>
            <a:fillRect/>
          </a:stretch>
        </p:blipFill>
        <p:spPr>
          <a:xfrm>
            <a:off x="9184408" y="1252171"/>
            <a:ext cx="495300" cy="685800"/>
          </a:xfrm>
          <a:prstGeom prst="rect">
            <a:avLst/>
          </a:prstGeom>
        </p:spPr>
      </p:pic>
      <p:pic>
        <p:nvPicPr>
          <p:cNvPr id="4" name="Picture 3">
            <a:extLst>
              <a:ext uri="{FF2B5EF4-FFF2-40B4-BE49-F238E27FC236}">
                <a16:creationId xmlns:a16="http://schemas.microsoft.com/office/drawing/2014/main" id="{F5EC9E40-FD52-48DF-A7AF-C661AD111311}"/>
              </a:ext>
            </a:extLst>
          </p:cNvPr>
          <p:cNvPicPr>
            <a:picLocks noChangeAspect="1"/>
          </p:cNvPicPr>
          <p:nvPr/>
        </p:nvPicPr>
        <p:blipFill>
          <a:blip r:embed="rId4"/>
          <a:stretch>
            <a:fillRect/>
          </a:stretch>
        </p:blipFill>
        <p:spPr>
          <a:xfrm>
            <a:off x="9946807" y="1218834"/>
            <a:ext cx="809625" cy="752475"/>
          </a:xfrm>
          <a:prstGeom prst="rect">
            <a:avLst/>
          </a:prstGeom>
        </p:spPr>
      </p:pic>
      <p:pic>
        <p:nvPicPr>
          <p:cNvPr id="7" name="Picture 6">
            <a:extLst>
              <a:ext uri="{FF2B5EF4-FFF2-40B4-BE49-F238E27FC236}">
                <a16:creationId xmlns:a16="http://schemas.microsoft.com/office/drawing/2014/main" id="{61BD3C81-8793-468A-9319-628405BB3CFB}"/>
              </a:ext>
            </a:extLst>
          </p:cNvPr>
          <p:cNvPicPr>
            <a:picLocks noChangeAspect="1"/>
          </p:cNvPicPr>
          <p:nvPr/>
        </p:nvPicPr>
        <p:blipFill rotWithShape="1">
          <a:blip r:embed="rId5"/>
          <a:srcRect t="5887" b="5376"/>
          <a:stretch/>
        </p:blipFill>
        <p:spPr>
          <a:xfrm>
            <a:off x="8101159" y="2646301"/>
            <a:ext cx="790575" cy="769145"/>
          </a:xfrm>
          <a:prstGeom prst="rect">
            <a:avLst/>
          </a:prstGeom>
        </p:spPr>
      </p:pic>
      <p:pic>
        <p:nvPicPr>
          <p:cNvPr id="9" name="Picture 8">
            <a:extLst>
              <a:ext uri="{FF2B5EF4-FFF2-40B4-BE49-F238E27FC236}">
                <a16:creationId xmlns:a16="http://schemas.microsoft.com/office/drawing/2014/main" id="{C5801E04-4AEC-4359-8278-9B39285C8933}"/>
              </a:ext>
            </a:extLst>
          </p:cNvPr>
          <p:cNvPicPr>
            <a:picLocks noChangeAspect="1"/>
          </p:cNvPicPr>
          <p:nvPr/>
        </p:nvPicPr>
        <p:blipFill rotWithShape="1">
          <a:blip r:embed="rId6"/>
          <a:srcRect l="4360" t="5422" r="2994" b="17168"/>
          <a:stretch/>
        </p:blipFill>
        <p:spPr>
          <a:xfrm>
            <a:off x="8982003" y="2644869"/>
            <a:ext cx="900113" cy="611982"/>
          </a:xfrm>
          <a:prstGeom prst="rect">
            <a:avLst/>
          </a:prstGeom>
        </p:spPr>
      </p:pic>
      <p:pic>
        <p:nvPicPr>
          <p:cNvPr id="13" name="Picture 12">
            <a:extLst>
              <a:ext uri="{FF2B5EF4-FFF2-40B4-BE49-F238E27FC236}">
                <a16:creationId xmlns:a16="http://schemas.microsoft.com/office/drawing/2014/main" id="{4D0390ED-8122-4DC9-9944-09D41994F8F3}"/>
              </a:ext>
            </a:extLst>
          </p:cNvPr>
          <p:cNvPicPr>
            <a:picLocks noChangeAspect="1"/>
          </p:cNvPicPr>
          <p:nvPr/>
        </p:nvPicPr>
        <p:blipFill>
          <a:blip r:embed="rId7"/>
          <a:stretch>
            <a:fillRect/>
          </a:stretch>
        </p:blipFill>
        <p:spPr>
          <a:xfrm>
            <a:off x="9955423" y="2683415"/>
            <a:ext cx="828675" cy="561975"/>
          </a:xfrm>
          <a:prstGeom prst="rect">
            <a:avLst/>
          </a:prstGeom>
        </p:spPr>
      </p:pic>
      <p:pic>
        <p:nvPicPr>
          <p:cNvPr id="10" name="Picture 9">
            <a:extLst>
              <a:ext uri="{FF2B5EF4-FFF2-40B4-BE49-F238E27FC236}">
                <a16:creationId xmlns:a16="http://schemas.microsoft.com/office/drawing/2014/main" id="{48A60798-F836-45AA-8428-9E7C2F84E056}"/>
              </a:ext>
            </a:extLst>
          </p:cNvPr>
          <p:cNvPicPr>
            <a:picLocks noChangeAspect="1"/>
          </p:cNvPicPr>
          <p:nvPr/>
        </p:nvPicPr>
        <p:blipFill rotWithShape="1">
          <a:blip r:embed="rId8"/>
          <a:srcRect l="7898" r="13339"/>
          <a:stretch/>
        </p:blipFill>
        <p:spPr>
          <a:xfrm>
            <a:off x="8166545" y="4389342"/>
            <a:ext cx="659801" cy="727055"/>
          </a:xfrm>
          <a:prstGeom prst="rect">
            <a:avLst/>
          </a:prstGeom>
        </p:spPr>
      </p:pic>
      <p:pic>
        <p:nvPicPr>
          <p:cNvPr id="11" name="Picture 10">
            <a:extLst>
              <a:ext uri="{FF2B5EF4-FFF2-40B4-BE49-F238E27FC236}">
                <a16:creationId xmlns:a16="http://schemas.microsoft.com/office/drawing/2014/main" id="{48164F8F-8CB2-4452-824A-4E6B9FC9DDF5}"/>
              </a:ext>
            </a:extLst>
          </p:cNvPr>
          <p:cNvPicPr>
            <a:picLocks noChangeAspect="1"/>
          </p:cNvPicPr>
          <p:nvPr/>
        </p:nvPicPr>
        <p:blipFill>
          <a:blip r:embed="rId9"/>
          <a:stretch>
            <a:fillRect/>
          </a:stretch>
        </p:blipFill>
        <p:spPr>
          <a:xfrm>
            <a:off x="9030040" y="4395362"/>
            <a:ext cx="804037" cy="727055"/>
          </a:xfrm>
          <a:prstGeom prst="rect">
            <a:avLst/>
          </a:prstGeom>
        </p:spPr>
      </p:pic>
      <p:pic>
        <p:nvPicPr>
          <p:cNvPr id="12" name="Picture 11">
            <a:extLst>
              <a:ext uri="{FF2B5EF4-FFF2-40B4-BE49-F238E27FC236}">
                <a16:creationId xmlns:a16="http://schemas.microsoft.com/office/drawing/2014/main" id="{981114F6-AC27-46B5-81A8-B082D2E419E2}"/>
              </a:ext>
            </a:extLst>
          </p:cNvPr>
          <p:cNvPicPr>
            <a:picLocks noChangeAspect="1"/>
          </p:cNvPicPr>
          <p:nvPr/>
        </p:nvPicPr>
        <p:blipFill rotWithShape="1">
          <a:blip r:embed="rId10"/>
          <a:srcRect l="4133" r="-1"/>
          <a:stretch/>
        </p:blipFill>
        <p:spPr>
          <a:xfrm>
            <a:off x="10035713" y="4578603"/>
            <a:ext cx="931394" cy="485775"/>
          </a:xfrm>
          <a:prstGeom prst="rect">
            <a:avLst/>
          </a:prstGeom>
        </p:spPr>
      </p:pic>
      <p:pic>
        <p:nvPicPr>
          <p:cNvPr id="5" name="Picture 4">
            <a:extLst>
              <a:ext uri="{FF2B5EF4-FFF2-40B4-BE49-F238E27FC236}">
                <a16:creationId xmlns:a16="http://schemas.microsoft.com/office/drawing/2014/main" id="{7CC1B32D-C3BF-4F3B-828D-5677E43786EA}"/>
              </a:ext>
            </a:extLst>
          </p:cNvPr>
          <p:cNvPicPr>
            <a:picLocks noChangeAspect="1"/>
          </p:cNvPicPr>
          <p:nvPr/>
        </p:nvPicPr>
        <p:blipFill rotWithShape="1">
          <a:blip r:embed="rId11"/>
          <a:srcRect l="12205" t="2933" r="3350" b="3876"/>
          <a:stretch/>
        </p:blipFill>
        <p:spPr>
          <a:xfrm>
            <a:off x="8139113" y="1252171"/>
            <a:ext cx="687233" cy="716274"/>
          </a:xfrm>
          <a:prstGeom prst="rect">
            <a:avLst/>
          </a:prstGeom>
        </p:spPr>
      </p:pic>
    </p:spTree>
    <p:extLst>
      <p:ext uri="{BB962C8B-B14F-4D97-AF65-F5344CB8AC3E}">
        <p14:creationId xmlns:p14="http://schemas.microsoft.com/office/powerpoint/2010/main" val="2910883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de-DE" b="1" dirty="0"/>
              <a:t> </a:t>
            </a:r>
          </a:p>
        </p:txBody>
      </p:sp>
      <p:sp>
        <p:nvSpPr>
          <p:cNvPr id="28" name="Foliennummernplatzhalter 3"/>
          <p:cNvSpPr>
            <a:spLocks noGrp="1"/>
          </p:cNvSpPr>
          <p:nvPr>
            <p:ph type="sldNum" sz="quarter" idx="18"/>
          </p:nvPr>
        </p:nvSpPr>
        <p:spPr/>
        <p:txBody>
          <a:bodyPr/>
          <a:lstStyle/>
          <a:p>
            <a:fld id="{55380EA5-76B0-4AB9-93D3-9BB1E506E6AF}" type="slidenum">
              <a:rPr lang="en-US"/>
              <a:pPr/>
              <a:t>6</a:t>
            </a:fld>
            <a:endParaRPr lang="en-US"/>
          </a:p>
        </p:txBody>
      </p:sp>
      <p:sp>
        <p:nvSpPr>
          <p:cNvPr id="29" name="Rectangle 4"/>
          <p:cNvSpPr txBox="1">
            <a:spLocks noChangeArrowheads="1"/>
          </p:cNvSpPr>
          <p:nvPr/>
        </p:nvSpPr>
        <p:spPr bwMode="auto">
          <a:xfrm>
            <a:off x="165537" y="480546"/>
            <a:ext cx="8201025" cy="469055"/>
          </a:xfrm>
          <a:prstGeom prst="rect">
            <a:avLst/>
          </a:prstGeom>
          <a:noFill/>
          <a:ln w="12700">
            <a:noFill/>
            <a:miter lim="800000"/>
            <a:headEnd/>
            <a:tailEnd/>
          </a:ln>
        </p:spPr>
        <p:txBody>
          <a:bodyPr vert="horz" wrap="square" lIns="91440" tIns="45720" rIns="91440" bIns="45720" numCol="1" anchor="b" anchorCtr="0" compatLnSpc="1">
            <a:prstTxWarp prst="textNoShape">
              <a:avLst/>
            </a:prstTxWarp>
          </a:bodyPr>
          <a:lstStyle>
            <a:lvl1pPr algn="l" defTabSz="882650" rtl="0" eaLnBrk="0" fontAlgn="base" hangingPunct="0">
              <a:lnSpc>
                <a:spcPct val="85000"/>
              </a:lnSpc>
              <a:spcBef>
                <a:spcPct val="0"/>
              </a:spcBef>
              <a:spcAft>
                <a:spcPct val="0"/>
              </a:spcAft>
              <a:defRPr sz="2800">
                <a:solidFill>
                  <a:schemeClr val="tx1"/>
                </a:solidFill>
                <a:latin typeface="+mj-lt"/>
                <a:ea typeface="+mj-ea"/>
                <a:cs typeface="+mj-cs"/>
              </a:defRPr>
            </a:lvl1pPr>
            <a:lvl2pPr algn="l" defTabSz="882650" rtl="0" eaLnBrk="0" fontAlgn="base" hangingPunct="0">
              <a:lnSpc>
                <a:spcPct val="85000"/>
              </a:lnSpc>
              <a:spcBef>
                <a:spcPct val="0"/>
              </a:spcBef>
              <a:spcAft>
                <a:spcPct val="0"/>
              </a:spcAft>
              <a:defRPr sz="2800">
                <a:solidFill>
                  <a:schemeClr val="tx1"/>
                </a:solidFill>
                <a:latin typeface="Arial" charset="0"/>
              </a:defRPr>
            </a:lvl2pPr>
            <a:lvl3pPr algn="l" defTabSz="882650" rtl="0" eaLnBrk="0" fontAlgn="base" hangingPunct="0">
              <a:lnSpc>
                <a:spcPct val="85000"/>
              </a:lnSpc>
              <a:spcBef>
                <a:spcPct val="0"/>
              </a:spcBef>
              <a:spcAft>
                <a:spcPct val="0"/>
              </a:spcAft>
              <a:defRPr sz="2800">
                <a:solidFill>
                  <a:schemeClr val="tx1"/>
                </a:solidFill>
                <a:latin typeface="Arial" charset="0"/>
              </a:defRPr>
            </a:lvl3pPr>
            <a:lvl4pPr algn="l" defTabSz="882650" rtl="0" eaLnBrk="0" fontAlgn="base" hangingPunct="0">
              <a:lnSpc>
                <a:spcPct val="85000"/>
              </a:lnSpc>
              <a:spcBef>
                <a:spcPct val="0"/>
              </a:spcBef>
              <a:spcAft>
                <a:spcPct val="0"/>
              </a:spcAft>
              <a:defRPr sz="2800">
                <a:solidFill>
                  <a:schemeClr val="tx1"/>
                </a:solidFill>
                <a:latin typeface="Arial" charset="0"/>
              </a:defRPr>
            </a:lvl4pPr>
            <a:lvl5pPr algn="l" defTabSz="882650" rtl="0" eaLnBrk="0" fontAlgn="base" hangingPunct="0">
              <a:lnSpc>
                <a:spcPct val="85000"/>
              </a:lnSpc>
              <a:spcBef>
                <a:spcPct val="0"/>
              </a:spcBef>
              <a:spcAft>
                <a:spcPct val="0"/>
              </a:spcAft>
              <a:defRPr sz="2800">
                <a:solidFill>
                  <a:schemeClr val="tx1"/>
                </a:solidFill>
                <a:latin typeface="Arial" charset="0"/>
              </a:defRPr>
            </a:lvl5pPr>
            <a:lvl6pPr marL="457200" algn="l" defTabSz="882650" rtl="0" eaLnBrk="0" fontAlgn="base" hangingPunct="0">
              <a:lnSpc>
                <a:spcPct val="85000"/>
              </a:lnSpc>
              <a:spcBef>
                <a:spcPct val="0"/>
              </a:spcBef>
              <a:spcAft>
                <a:spcPct val="0"/>
              </a:spcAft>
              <a:defRPr sz="2800">
                <a:solidFill>
                  <a:schemeClr val="tx1"/>
                </a:solidFill>
                <a:latin typeface="Arial" charset="0"/>
              </a:defRPr>
            </a:lvl6pPr>
            <a:lvl7pPr marL="914400" algn="l" defTabSz="882650" rtl="0" eaLnBrk="0" fontAlgn="base" hangingPunct="0">
              <a:lnSpc>
                <a:spcPct val="85000"/>
              </a:lnSpc>
              <a:spcBef>
                <a:spcPct val="0"/>
              </a:spcBef>
              <a:spcAft>
                <a:spcPct val="0"/>
              </a:spcAft>
              <a:defRPr sz="2800">
                <a:solidFill>
                  <a:schemeClr val="tx1"/>
                </a:solidFill>
                <a:latin typeface="Arial" charset="0"/>
              </a:defRPr>
            </a:lvl7pPr>
            <a:lvl8pPr marL="1371600" algn="l" defTabSz="882650" rtl="0" eaLnBrk="0" fontAlgn="base" hangingPunct="0">
              <a:lnSpc>
                <a:spcPct val="85000"/>
              </a:lnSpc>
              <a:spcBef>
                <a:spcPct val="0"/>
              </a:spcBef>
              <a:spcAft>
                <a:spcPct val="0"/>
              </a:spcAft>
              <a:defRPr sz="2800">
                <a:solidFill>
                  <a:schemeClr val="tx1"/>
                </a:solidFill>
                <a:latin typeface="Arial" charset="0"/>
              </a:defRPr>
            </a:lvl8pPr>
            <a:lvl9pPr marL="1828800" algn="l" defTabSz="882650" rtl="0" eaLnBrk="0" fontAlgn="base" hangingPunct="0">
              <a:lnSpc>
                <a:spcPct val="85000"/>
              </a:lnSpc>
              <a:spcBef>
                <a:spcPct val="0"/>
              </a:spcBef>
              <a:spcAft>
                <a:spcPct val="0"/>
              </a:spcAft>
              <a:defRPr sz="2800">
                <a:solidFill>
                  <a:schemeClr val="tx1"/>
                </a:solidFill>
                <a:latin typeface="Arial" charset="0"/>
              </a:defRPr>
            </a:lvl9pPr>
          </a:lstStyle>
          <a:p>
            <a:pPr>
              <a:lnSpc>
                <a:spcPct val="100000"/>
              </a:lnSpc>
            </a:pPr>
            <a:r>
              <a:rPr lang="zh-CN" altLang="en-US" dirty="0">
                <a:sym typeface="Wingdings" pitchFamily="2" charset="2"/>
              </a:rPr>
              <a:t>电动汽车的分类</a:t>
            </a:r>
            <a:endParaRPr lang="de-DE" dirty="0">
              <a:sym typeface="Wingdings" pitchFamily="2" charset="2"/>
            </a:endParaRPr>
          </a:p>
        </p:txBody>
      </p:sp>
      <p:sp>
        <p:nvSpPr>
          <p:cNvPr id="8" name="Textfeld 7"/>
          <p:cNvSpPr txBox="1"/>
          <p:nvPr/>
        </p:nvSpPr>
        <p:spPr>
          <a:xfrm>
            <a:off x="165537" y="1076344"/>
            <a:ext cx="11003206" cy="3539430"/>
          </a:xfrm>
          <a:prstGeom prst="rect">
            <a:avLst/>
          </a:prstGeom>
          <a:noFill/>
        </p:spPr>
        <p:txBody>
          <a:bodyPr wrap="square" rtlCol="0">
            <a:spAutoFit/>
          </a:bodyPr>
          <a:lstStyle/>
          <a:p>
            <a:pPr lvl="1"/>
            <a:endParaRPr lang="en-US" altLang="zh-CN" dirty="0">
              <a:latin typeface="Arial" pitchFamily="34" charset="0"/>
              <a:cs typeface="Arial" pitchFamily="34" charset="0"/>
            </a:endParaRPr>
          </a:p>
          <a:p>
            <a:pPr lvl="1"/>
            <a:endParaRPr lang="en-US" altLang="zh-CN" dirty="0">
              <a:latin typeface="Arial" pitchFamily="34" charset="0"/>
              <a:cs typeface="Arial" pitchFamily="34" charset="0"/>
            </a:endParaRPr>
          </a:p>
          <a:p>
            <a:pPr lvl="1"/>
            <a:r>
              <a:rPr lang="en-US" altLang="zh-CN" dirty="0">
                <a:latin typeface="Arial" pitchFamily="34" charset="0"/>
                <a:cs typeface="Arial" pitchFamily="34" charset="0"/>
              </a:rPr>
              <a:t>——</a:t>
            </a:r>
            <a:r>
              <a:rPr lang="zh-CN" altLang="en-US" b="1" dirty="0">
                <a:latin typeface="Arial" pitchFamily="34" charset="0"/>
                <a:cs typeface="Arial" pitchFamily="34" charset="0"/>
              </a:rPr>
              <a:t>氢内燃汽车</a:t>
            </a:r>
            <a:r>
              <a:rPr lang="en-US" altLang="zh-CN" b="1" dirty="0">
                <a:latin typeface="Arial" pitchFamily="34" charset="0"/>
                <a:cs typeface="Arial" pitchFamily="34" charset="0"/>
              </a:rPr>
              <a:t>HICEV:</a:t>
            </a:r>
            <a:r>
              <a:rPr lang="zh-CN" altLang="en-US" b="1" dirty="0">
                <a:latin typeface="Arial" pitchFamily="34" charset="0"/>
                <a:cs typeface="Arial" pitchFamily="34" charset="0"/>
              </a:rPr>
              <a:t> </a:t>
            </a:r>
            <a:r>
              <a:rPr lang="en-US" altLang="zh-CN" sz="1400" dirty="0">
                <a:latin typeface="Arial" pitchFamily="34" charset="0"/>
                <a:cs typeface="Arial" pitchFamily="34" charset="0"/>
              </a:rPr>
              <a:t>MIRAI, </a:t>
            </a:r>
            <a:r>
              <a:rPr lang="en-US" sz="1400" dirty="0">
                <a:latin typeface="Arial" pitchFamily="34" charset="0"/>
                <a:cs typeface="Arial" pitchFamily="34" charset="0"/>
              </a:rPr>
              <a:t>NEXO, BMW Hydrogen 7</a:t>
            </a:r>
            <a:endParaRPr lang="de-DE" sz="1400" dirty="0">
              <a:latin typeface="Arial" pitchFamily="34" charset="0"/>
              <a:cs typeface="Arial" pitchFamily="34" charset="0"/>
            </a:endParaRPr>
          </a:p>
          <a:p>
            <a:pPr lvl="1"/>
            <a:r>
              <a:rPr lang="zh-CN" altLang="en-US" dirty="0"/>
              <a:t>内燃机燃烧储氢屏中的液态氢，推动的</a:t>
            </a:r>
            <a:r>
              <a:rPr lang="zh-CN" altLang="en-US" b="1" dirty="0"/>
              <a:t>汽车</a:t>
            </a:r>
            <a:r>
              <a:rPr lang="zh-CN" altLang="en-US" dirty="0"/>
              <a:t>。而</a:t>
            </a:r>
            <a:r>
              <a:rPr lang="zh-CN" altLang="en-US" b="1" dirty="0"/>
              <a:t>氢</a:t>
            </a:r>
            <a:r>
              <a:rPr lang="zh-CN" altLang="en-US" dirty="0"/>
              <a:t>燃料电池</a:t>
            </a:r>
            <a:r>
              <a:rPr lang="zh-CN" altLang="en-US" b="1" dirty="0"/>
              <a:t>汽车</a:t>
            </a:r>
            <a:r>
              <a:rPr lang="en-US" altLang="zh-CN" dirty="0"/>
              <a:t>(Fuel cell vehicle-FCEV)</a:t>
            </a:r>
            <a:r>
              <a:rPr lang="zh-CN" altLang="en-US" dirty="0"/>
              <a:t>是使</a:t>
            </a:r>
            <a:r>
              <a:rPr lang="zh-CN" altLang="en-US" b="1" dirty="0"/>
              <a:t>氢</a:t>
            </a:r>
            <a:r>
              <a:rPr lang="zh-CN" altLang="en-US" dirty="0"/>
              <a:t>或含</a:t>
            </a:r>
            <a:r>
              <a:rPr lang="zh-CN" altLang="en-US" b="1" dirty="0"/>
              <a:t>氢</a:t>
            </a:r>
            <a:r>
              <a:rPr lang="zh-CN" altLang="en-US" dirty="0"/>
              <a:t>物质及空气中的氧通过燃料电池以产生电力，再以电力推动电动机，由电动机推动车辆</a:t>
            </a:r>
            <a:endParaRPr lang="en-US" altLang="zh-CN" sz="1200" dirty="0">
              <a:latin typeface="Arial" pitchFamily="34" charset="0"/>
              <a:cs typeface="Arial" pitchFamily="34" charset="0"/>
            </a:endParaRPr>
          </a:p>
          <a:p>
            <a:pPr lvl="1"/>
            <a:endParaRPr lang="en-US" altLang="zh-CN" sz="1200" dirty="0">
              <a:latin typeface="Arial" pitchFamily="34" charset="0"/>
              <a:cs typeface="Arial" pitchFamily="34" charset="0"/>
            </a:endParaRPr>
          </a:p>
          <a:p>
            <a:pPr lvl="1"/>
            <a:endParaRPr lang="en-US" altLang="zh-CN" sz="1200" dirty="0">
              <a:latin typeface="Arial" pitchFamily="34" charset="0"/>
              <a:cs typeface="Arial" pitchFamily="34" charset="0"/>
            </a:endParaRPr>
          </a:p>
          <a:p>
            <a:pPr lvl="1"/>
            <a:endParaRPr lang="en-US" altLang="zh-CN" sz="1200" dirty="0">
              <a:latin typeface="Arial" pitchFamily="34" charset="0"/>
              <a:cs typeface="Arial" pitchFamily="34" charset="0"/>
            </a:endParaRPr>
          </a:p>
          <a:p>
            <a:pPr lvl="1"/>
            <a:r>
              <a:rPr lang="en-US" altLang="zh-CN" dirty="0">
                <a:latin typeface="Arial" pitchFamily="34" charset="0"/>
                <a:cs typeface="Arial" pitchFamily="34" charset="0"/>
              </a:rPr>
              <a:t>——</a:t>
            </a:r>
            <a:r>
              <a:rPr lang="zh-CN" altLang="en-US" b="1" dirty="0">
                <a:latin typeface="Arial" pitchFamily="34" charset="0"/>
                <a:cs typeface="Arial" pitchFamily="34" charset="0"/>
              </a:rPr>
              <a:t>氢生物燃料电池汽车</a:t>
            </a:r>
            <a:r>
              <a:rPr lang="en-US" altLang="zh-CN" b="1" dirty="0">
                <a:latin typeface="Arial" pitchFamily="34" charset="0"/>
                <a:cs typeface="Arial" pitchFamily="34" charset="0"/>
              </a:rPr>
              <a:t>FCEV: </a:t>
            </a:r>
            <a:r>
              <a:rPr lang="zh-CN" altLang="en-US" sz="1400" dirty="0">
                <a:latin typeface="Arial" pitchFamily="34" charset="0"/>
                <a:cs typeface="Arial" pitchFamily="34" charset="0"/>
              </a:rPr>
              <a:t>开沃</a:t>
            </a:r>
            <a:r>
              <a:rPr lang="en-US" altLang="zh-CN" sz="1400" dirty="0">
                <a:latin typeface="Arial" pitchFamily="34" charset="0"/>
                <a:cs typeface="Arial" pitchFamily="34" charset="0"/>
              </a:rPr>
              <a:t>D11</a:t>
            </a:r>
            <a:r>
              <a:rPr lang="zh-CN" altLang="en-US" sz="1400" dirty="0">
                <a:latin typeface="Arial" pitchFamily="34" charset="0"/>
                <a:cs typeface="Arial" pitchFamily="34" charset="0"/>
              </a:rPr>
              <a:t>，</a:t>
            </a:r>
            <a:r>
              <a:rPr lang="en-US" altLang="zh-CN" sz="1400" dirty="0">
                <a:latin typeface="Arial" pitchFamily="34" charset="0"/>
                <a:cs typeface="Arial" pitchFamily="34" charset="0"/>
              </a:rPr>
              <a:t>T7</a:t>
            </a:r>
            <a:endParaRPr lang="de-DE" sz="1400" dirty="0">
              <a:latin typeface="Arial" pitchFamily="34" charset="0"/>
              <a:cs typeface="Arial" pitchFamily="34" charset="0"/>
            </a:endParaRPr>
          </a:p>
          <a:p>
            <a:pPr lvl="1"/>
            <a:r>
              <a:rPr lang="zh-CN" altLang="en-US" sz="1600" dirty="0"/>
              <a:t>混合动力电动汽车是指具备两个以上动力源，而其中有一个可以释放电能的汽车。按混合度</a:t>
            </a:r>
            <a:r>
              <a:rPr lang="en-US" altLang="zh-CN" sz="1600" dirty="0"/>
              <a:t>(</a:t>
            </a:r>
            <a:r>
              <a:rPr lang="zh-CN" altLang="en-US" sz="1600" dirty="0"/>
              <a:t>电机功率与内燃机功率之比</a:t>
            </a:r>
            <a:r>
              <a:rPr lang="en-US" altLang="zh-CN" sz="1600" dirty="0"/>
              <a:t>)</a:t>
            </a:r>
            <a:r>
              <a:rPr lang="zh-CN" altLang="en-US" sz="1600" dirty="0"/>
              <a:t>的不同，又可分为轻度混合和全混合两种。而且，混合动力汽车的节油率几乎与汽车功率的混合度和汽车的生产成正比上升。从长远来看，研制全混合电动汽车是一种必然趋势。</a:t>
            </a:r>
            <a:endParaRPr lang="en-US" altLang="zh-CN" sz="1600" dirty="0"/>
          </a:p>
          <a:p>
            <a:pPr lvl="1"/>
            <a:endParaRPr lang="en-US" sz="1600" dirty="0"/>
          </a:p>
          <a:p>
            <a:pPr lvl="1"/>
            <a:endParaRPr lang="en-US" sz="1600" dirty="0"/>
          </a:p>
        </p:txBody>
      </p:sp>
      <p:pic>
        <p:nvPicPr>
          <p:cNvPr id="5" name="Picture 4">
            <a:extLst>
              <a:ext uri="{FF2B5EF4-FFF2-40B4-BE49-F238E27FC236}">
                <a16:creationId xmlns:a16="http://schemas.microsoft.com/office/drawing/2014/main" id="{FFB221B0-235A-4524-AA79-4A65F32712EE}"/>
              </a:ext>
            </a:extLst>
          </p:cNvPr>
          <p:cNvPicPr>
            <a:picLocks noChangeAspect="1"/>
          </p:cNvPicPr>
          <p:nvPr/>
        </p:nvPicPr>
        <p:blipFill>
          <a:blip r:embed="rId3"/>
          <a:stretch>
            <a:fillRect/>
          </a:stretch>
        </p:blipFill>
        <p:spPr>
          <a:xfrm>
            <a:off x="8919789" y="1320520"/>
            <a:ext cx="857250" cy="590550"/>
          </a:xfrm>
          <a:prstGeom prst="rect">
            <a:avLst/>
          </a:prstGeom>
        </p:spPr>
      </p:pic>
      <p:pic>
        <p:nvPicPr>
          <p:cNvPr id="14" name="Picture 13">
            <a:extLst>
              <a:ext uri="{FF2B5EF4-FFF2-40B4-BE49-F238E27FC236}">
                <a16:creationId xmlns:a16="http://schemas.microsoft.com/office/drawing/2014/main" id="{02F34290-FF5A-41CA-A053-D96FA3ACE098}"/>
              </a:ext>
            </a:extLst>
          </p:cNvPr>
          <p:cNvPicPr>
            <a:picLocks noChangeAspect="1"/>
          </p:cNvPicPr>
          <p:nvPr/>
        </p:nvPicPr>
        <p:blipFill rotWithShape="1">
          <a:blip r:embed="rId4"/>
          <a:srcRect t="5887" b="5376"/>
          <a:stretch/>
        </p:blipFill>
        <p:spPr>
          <a:xfrm>
            <a:off x="7766483" y="1217978"/>
            <a:ext cx="790575" cy="769145"/>
          </a:xfrm>
          <a:prstGeom prst="rect">
            <a:avLst/>
          </a:prstGeom>
        </p:spPr>
      </p:pic>
      <p:pic>
        <p:nvPicPr>
          <p:cNvPr id="15" name="Picture 14">
            <a:extLst>
              <a:ext uri="{FF2B5EF4-FFF2-40B4-BE49-F238E27FC236}">
                <a16:creationId xmlns:a16="http://schemas.microsoft.com/office/drawing/2014/main" id="{3DB44C94-FB5E-4C3E-A5E1-C07C9FC65D9F}"/>
              </a:ext>
            </a:extLst>
          </p:cNvPr>
          <p:cNvPicPr>
            <a:picLocks noChangeAspect="1"/>
          </p:cNvPicPr>
          <p:nvPr/>
        </p:nvPicPr>
        <p:blipFill rotWithShape="1">
          <a:blip r:embed="rId5"/>
          <a:srcRect l="7898" r="13339"/>
          <a:stretch/>
        </p:blipFill>
        <p:spPr>
          <a:xfrm>
            <a:off x="10139770" y="1185851"/>
            <a:ext cx="659801" cy="727055"/>
          </a:xfrm>
          <a:prstGeom prst="rect">
            <a:avLst/>
          </a:prstGeom>
        </p:spPr>
      </p:pic>
      <p:pic>
        <p:nvPicPr>
          <p:cNvPr id="6" name="Picture 5">
            <a:extLst>
              <a:ext uri="{FF2B5EF4-FFF2-40B4-BE49-F238E27FC236}">
                <a16:creationId xmlns:a16="http://schemas.microsoft.com/office/drawing/2014/main" id="{85760052-4924-4C1D-8B45-E3F13B4039DE}"/>
              </a:ext>
            </a:extLst>
          </p:cNvPr>
          <p:cNvPicPr>
            <a:picLocks noChangeAspect="1"/>
          </p:cNvPicPr>
          <p:nvPr/>
        </p:nvPicPr>
        <p:blipFill>
          <a:blip r:embed="rId6"/>
          <a:stretch>
            <a:fillRect/>
          </a:stretch>
        </p:blipFill>
        <p:spPr>
          <a:xfrm>
            <a:off x="7766483" y="2735989"/>
            <a:ext cx="2063998" cy="502597"/>
          </a:xfrm>
          <a:prstGeom prst="rect">
            <a:avLst/>
          </a:prstGeom>
        </p:spPr>
      </p:pic>
      <p:pic>
        <p:nvPicPr>
          <p:cNvPr id="10" name="Picture 9">
            <a:extLst>
              <a:ext uri="{FF2B5EF4-FFF2-40B4-BE49-F238E27FC236}">
                <a16:creationId xmlns:a16="http://schemas.microsoft.com/office/drawing/2014/main" id="{7BF9463B-2A37-492F-AFEE-44EEFED4F431}"/>
              </a:ext>
            </a:extLst>
          </p:cNvPr>
          <p:cNvPicPr>
            <a:picLocks noChangeAspect="1"/>
          </p:cNvPicPr>
          <p:nvPr/>
        </p:nvPicPr>
        <p:blipFill>
          <a:blip r:embed="rId7"/>
          <a:stretch>
            <a:fillRect/>
          </a:stretch>
        </p:blipFill>
        <p:spPr>
          <a:xfrm>
            <a:off x="8634730" y="4248671"/>
            <a:ext cx="2676525" cy="1762125"/>
          </a:xfrm>
          <a:prstGeom prst="rect">
            <a:avLst/>
          </a:prstGeom>
        </p:spPr>
      </p:pic>
      <p:pic>
        <p:nvPicPr>
          <p:cNvPr id="11" name="Picture 10">
            <a:extLst>
              <a:ext uri="{FF2B5EF4-FFF2-40B4-BE49-F238E27FC236}">
                <a16:creationId xmlns:a16="http://schemas.microsoft.com/office/drawing/2014/main" id="{FA9263AB-4E33-4BAE-B5CA-54CC832B34E7}"/>
              </a:ext>
            </a:extLst>
          </p:cNvPr>
          <p:cNvPicPr>
            <a:picLocks noChangeAspect="1"/>
          </p:cNvPicPr>
          <p:nvPr/>
        </p:nvPicPr>
        <p:blipFill>
          <a:blip r:embed="rId8"/>
          <a:stretch>
            <a:fillRect/>
          </a:stretch>
        </p:blipFill>
        <p:spPr>
          <a:xfrm>
            <a:off x="9972993" y="2479346"/>
            <a:ext cx="1009650" cy="733425"/>
          </a:xfrm>
          <a:prstGeom prst="rect">
            <a:avLst/>
          </a:prstGeom>
        </p:spPr>
      </p:pic>
      <p:pic>
        <p:nvPicPr>
          <p:cNvPr id="12" name="Picture 11">
            <a:extLst>
              <a:ext uri="{FF2B5EF4-FFF2-40B4-BE49-F238E27FC236}">
                <a16:creationId xmlns:a16="http://schemas.microsoft.com/office/drawing/2014/main" id="{C620418B-4AD7-41DB-AC54-65BE5BB969A5}"/>
              </a:ext>
            </a:extLst>
          </p:cNvPr>
          <p:cNvPicPr>
            <a:picLocks noChangeAspect="1"/>
          </p:cNvPicPr>
          <p:nvPr/>
        </p:nvPicPr>
        <p:blipFill>
          <a:blip r:embed="rId9"/>
          <a:stretch>
            <a:fillRect/>
          </a:stretch>
        </p:blipFill>
        <p:spPr>
          <a:xfrm>
            <a:off x="5809433" y="4435673"/>
            <a:ext cx="2710074" cy="1575123"/>
          </a:xfrm>
          <a:prstGeom prst="rect">
            <a:avLst/>
          </a:prstGeom>
        </p:spPr>
      </p:pic>
      <p:pic>
        <p:nvPicPr>
          <p:cNvPr id="16" name="Picture 15">
            <a:extLst>
              <a:ext uri="{FF2B5EF4-FFF2-40B4-BE49-F238E27FC236}">
                <a16:creationId xmlns:a16="http://schemas.microsoft.com/office/drawing/2014/main" id="{8069D546-BB06-4B8B-AF2E-BFA1A50E495E}"/>
              </a:ext>
            </a:extLst>
          </p:cNvPr>
          <p:cNvPicPr>
            <a:picLocks noChangeAspect="1"/>
          </p:cNvPicPr>
          <p:nvPr/>
        </p:nvPicPr>
        <p:blipFill>
          <a:blip r:embed="rId10"/>
          <a:stretch>
            <a:fillRect/>
          </a:stretch>
        </p:blipFill>
        <p:spPr>
          <a:xfrm>
            <a:off x="613284" y="4327750"/>
            <a:ext cx="2330717" cy="1762125"/>
          </a:xfrm>
          <a:prstGeom prst="rect">
            <a:avLst/>
          </a:prstGeom>
        </p:spPr>
      </p:pic>
      <p:pic>
        <p:nvPicPr>
          <p:cNvPr id="17" name="Picture 16">
            <a:extLst>
              <a:ext uri="{FF2B5EF4-FFF2-40B4-BE49-F238E27FC236}">
                <a16:creationId xmlns:a16="http://schemas.microsoft.com/office/drawing/2014/main" id="{29C35700-E32B-44D4-BFB4-FE7443DAD5B8}"/>
              </a:ext>
            </a:extLst>
          </p:cNvPr>
          <p:cNvPicPr>
            <a:picLocks noChangeAspect="1"/>
          </p:cNvPicPr>
          <p:nvPr/>
        </p:nvPicPr>
        <p:blipFill>
          <a:blip r:embed="rId11"/>
          <a:stretch>
            <a:fillRect/>
          </a:stretch>
        </p:blipFill>
        <p:spPr>
          <a:xfrm>
            <a:off x="3391748" y="4327750"/>
            <a:ext cx="1892967" cy="1766769"/>
          </a:xfrm>
          <a:prstGeom prst="rect">
            <a:avLst/>
          </a:prstGeom>
        </p:spPr>
      </p:pic>
    </p:spTree>
    <p:extLst>
      <p:ext uri="{BB962C8B-B14F-4D97-AF65-F5344CB8AC3E}">
        <p14:creationId xmlns:p14="http://schemas.microsoft.com/office/powerpoint/2010/main" val="120280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de-DE" b="1" dirty="0"/>
              <a:t> </a:t>
            </a:r>
          </a:p>
        </p:txBody>
      </p:sp>
      <p:sp>
        <p:nvSpPr>
          <p:cNvPr id="28" name="Foliennummernplatzhalter 3"/>
          <p:cNvSpPr>
            <a:spLocks noGrp="1"/>
          </p:cNvSpPr>
          <p:nvPr>
            <p:ph type="sldNum" sz="quarter" idx="18"/>
          </p:nvPr>
        </p:nvSpPr>
        <p:spPr/>
        <p:txBody>
          <a:bodyPr/>
          <a:lstStyle/>
          <a:p>
            <a:fld id="{55380EA5-76B0-4AB9-93D3-9BB1E506E6AF}" type="slidenum">
              <a:rPr lang="en-US"/>
              <a:pPr/>
              <a:t>7</a:t>
            </a:fld>
            <a:endParaRPr lang="en-US"/>
          </a:p>
        </p:txBody>
      </p:sp>
      <p:sp>
        <p:nvSpPr>
          <p:cNvPr id="29" name="Rectangle 4"/>
          <p:cNvSpPr txBox="1">
            <a:spLocks noChangeArrowheads="1"/>
          </p:cNvSpPr>
          <p:nvPr/>
        </p:nvSpPr>
        <p:spPr bwMode="auto">
          <a:xfrm>
            <a:off x="165537" y="480546"/>
            <a:ext cx="8201025" cy="469055"/>
          </a:xfrm>
          <a:prstGeom prst="rect">
            <a:avLst/>
          </a:prstGeom>
          <a:noFill/>
          <a:ln w="12700">
            <a:noFill/>
            <a:miter lim="800000"/>
            <a:headEnd/>
            <a:tailEnd/>
          </a:ln>
        </p:spPr>
        <p:txBody>
          <a:bodyPr vert="horz" wrap="square" lIns="91440" tIns="45720" rIns="91440" bIns="45720" numCol="1" anchor="b" anchorCtr="0" compatLnSpc="1">
            <a:prstTxWarp prst="textNoShape">
              <a:avLst/>
            </a:prstTxWarp>
          </a:bodyPr>
          <a:lstStyle>
            <a:lvl1pPr algn="l" defTabSz="882650" rtl="0" eaLnBrk="0" fontAlgn="base" hangingPunct="0">
              <a:lnSpc>
                <a:spcPct val="85000"/>
              </a:lnSpc>
              <a:spcBef>
                <a:spcPct val="0"/>
              </a:spcBef>
              <a:spcAft>
                <a:spcPct val="0"/>
              </a:spcAft>
              <a:defRPr sz="2800">
                <a:solidFill>
                  <a:schemeClr val="tx1"/>
                </a:solidFill>
                <a:latin typeface="+mj-lt"/>
                <a:ea typeface="+mj-ea"/>
                <a:cs typeface="+mj-cs"/>
              </a:defRPr>
            </a:lvl1pPr>
            <a:lvl2pPr algn="l" defTabSz="882650" rtl="0" eaLnBrk="0" fontAlgn="base" hangingPunct="0">
              <a:lnSpc>
                <a:spcPct val="85000"/>
              </a:lnSpc>
              <a:spcBef>
                <a:spcPct val="0"/>
              </a:spcBef>
              <a:spcAft>
                <a:spcPct val="0"/>
              </a:spcAft>
              <a:defRPr sz="2800">
                <a:solidFill>
                  <a:schemeClr val="tx1"/>
                </a:solidFill>
                <a:latin typeface="Arial" charset="0"/>
              </a:defRPr>
            </a:lvl2pPr>
            <a:lvl3pPr algn="l" defTabSz="882650" rtl="0" eaLnBrk="0" fontAlgn="base" hangingPunct="0">
              <a:lnSpc>
                <a:spcPct val="85000"/>
              </a:lnSpc>
              <a:spcBef>
                <a:spcPct val="0"/>
              </a:spcBef>
              <a:spcAft>
                <a:spcPct val="0"/>
              </a:spcAft>
              <a:defRPr sz="2800">
                <a:solidFill>
                  <a:schemeClr val="tx1"/>
                </a:solidFill>
                <a:latin typeface="Arial" charset="0"/>
              </a:defRPr>
            </a:lvl3pPr>
            <a:lvl4pPr algn="l" defTabSz="882650" rtl="0" eaLnBrk="0" fontAlgn="base" hangingPunct="0">
              <a:lnSpc>
                <a:spcPct val="85000"/>
              </a:lnSpc>
              <a:spcBef>
                <a:spcPct val="0"/>
              </a:spcBef>
              <a:spcAft>
                <a:spcPct val="0"/>
              </a:spcAft>
              <a:defRPr sz="2800">
                <a:solidFill>
                  <a:schemeClr val="tx1"/>
                </a:solidFill>
                <a:latin typeface="Arial" charset="0"/>
              </a:defRPr>
            </a:lvl4pPr>
            <a:lvl5pPr algn="l" defTabSz="882650" rtl="0" eaLnBrk="0" fontAlgn="base" hangingPunct="0">
              <a:lnSpc>
                <a:spcPct val="85000"/>
              </a:lnSpc>
              <a:spcBef>
                <a:spcPct val="0"/>
              </a:spcBef>
              <a:spcAft>
                <a:spcPct val="0"/>
              </a:spcAft>
              <a:defRPr sz="2800">
                <a:solidFill>
                  <a:schemeClr val="tx1"/>
                </a:solidFill>
                <a:latin typeface="Arial" charset="0"/>
              </a:defRPr>
            </a:lvl5pPr>
            <a:lvl6pPr marL="457200" algn="l" defTabSz="882650" rtl="0" eaLnBrk="0" fontAlgn="base" hangingPunct="0">
              <a:lnSpc>
                <a:spcPct val="85000"/>
              </a:lnSpc>
              <a:spcBef>
                <a:spcPct val="0"/>
              </a:spcBef>
              <a:spcAft>
                <a:spcPct val="0"/>
              </a:spcAft>
              <a:defRPr sz="2800">
                <a:solidFill>
                  <a:schemeClr val="tx1"/>
                </a:solidFill>
                <a:latin typeface="Arial" charset="0"/>
              </a:defRPr>
            </a:lvl6pPr>
            <a:lvl7pPr marL="914400" algn="l" defTabSz="882650" rtl="0" eaLnBrk="0" fontAlgn="base" hangingPunct="0">
              <a:lnSpc>
                <a:spcPct val="85000"/>
              </a:lnSpc>
              <a:spcBef>
                <a:spcPct val="0"/>
              </a:spcBef>
              <a:spcAft>
                <a:spcPct val="0"/>
              </a:spcAft>
              <a:defRPr sz="2800">
                <a:solidFill>
                  <a:schemeClr val="tx1"/>
                </a:solidFill>
                <a:latin typeface="Arial" charset="0"/>
              </a:defRPr>
            </a:lvl7pPr>
            <a:lvl8pPr marL="1371600" algn="l" defTabSz="882650" rtl="0" eaLnBrk="0" fontAlgn="base" hangingPunct="0">
              <a:lnSpc>
                <a:spcPct val="85000"/>
              </a:lnSpc>
              <a:spcBef>
                <a:spcPct val="0"/>
              </a:spcBef>
              <a:spcAft>
                <a:spcPct val="0"/>
              </a:spcAft>
              <a:defRPr sz="2800">
                <a:solidFill>
                  <a:schemeClr val="tx1"/>
                </a:solidFill>
                <a:latin typeface="Arial" charset="0"/>
              </a:defRPr>
            </a:lvl8pPr>
            <a:lvl9pPr marL="1828800" algn="l" defTabSz="882650" rtl="0" eaLnBrk="0" fontAlgn="base" hangingPunct="0">
              <a:lnSpc>
                <a:spcPct val="85000"/>
              </a:lnSpc>
              <a:spcBef>
                <a:spcPct val="0"/>
              </a:spcBef>
              <a:spcAft>
                <a:spcPct val="0"/>
              </a:spcAft>
              <a:defRPr sz="2800">
                <a:solidFill>
                  <a:schemeClr val="tx1"/>
                </a:solidFill>
                <a:latin typeface="Arial" charset="0"/>
              </a:defRPr>
            </a:lvl9pPr>
          </a:lstStyle>
          <a:p>
            <a:pPr>
              <a:lnSpc>
                <a:spcPct val="100000"/>
              </a:lnSpc>
            </a:pPr>
            <a:r>
              <a:rPr lang="zh-CN" altLang="en-US" dirty="0">
                <a:sym typeface="Wingdings" pitchFamily="2" charset="2"/>
              </a:rPr>
              <a:t>电动汽车动力总成研究的重要性</a:t>
            </a:r>
            <a:endParaRPr lang="de-DE" dirty="0">
              <a:sym typeface="Wingdings" pitchFamily="2" charset="2"/>
            </a:endParaRPr>
          </a:p>
        </p:txBody>
      </p:sp>
      <p:sp>
        <p:nvSpPr>
          <p:cNvPr id="8" name="Textfeld 7"/>
          <p:cNvSpPr txBox="1"/>
          <p:nvPr/>
        </p:nvSpPr>
        <p:spPr>
          <a:xfrm>
            <a:off x="165537" y="1076344"/>
            <a:ext cx="11003206" cy="3724096"/>
          </a:xfrm>
          <a:prstGeom prst="rect">
            <a:avLst/>
          </a:prstGeom>
          <a:noFill/>
        </p:spPr>
        <p:txBody>
          <a:bodyPr wrap="square" rtlCol="0">
            <a:spAutoFit/>
          </a:bodyPr>
          <a:lstStyle/>
          <a:p>
            <a:pPr lvl="1"/>
            <a:r>
              <a:rPr lang="en-US" altLang="zh-CN" dirty="0"/>
              <a:t>——</a:t>
            </a:r>
            <a:r>
              <a:rPr lang="zh-CN" altLang="en-US" dirty="0"/>
              <a:t>它是一项系统工程</a:t>
            </a:r>
            <a:endParaRPr lang="en-US" altLang="zh-CN" dirty="0"/>
          </a:p>
          <a:p>
            <a:r>
              <a:rPr lang="en-US" altLang="zh-CN" sz="1400" dirty="0"/>
              <a:t>       </a:t>
            </a:r>
            <a:r>
              <a:rPr lang="zh-CN" altLang="en-US" sz="1400" dirty="0"/>
              <a:t>新能源汽车属于国家中长期发展规划中重点支持和发展的产业。动力电池包系统是电动汽车的核心，也是新能源汽车技术和成本上的最大瓶颈，是产业链中最核心的一环，其发展将直接影响到电动汽车的产业化进程。电动汽车对动力电池包系统的要求主要包括安全性、能量密度、一致性、低成本等。动力电池包系统的设计也是一个集电子技术、控制技术、材料科学、工艺过程控制、汽车技术等为一体的综合科学技术，是一个系统工程。</a:t>
            </a:r>
            <a:endParaRPr lang="en-US" altLang="zh-CN" sz="1400" dirty="0"/>
          </a:p>
          <a:p>
            <a:endParaRPr lang="en-US" altLang="zh-CN" sz="1400" dirty="0"/>
          </a:p>
          <a:p>
            <a:pPr marL="457200"/>
            <a:r>
              <a:rPr lang="en-US" altLang="zh-CN" sz="1400" dirty="0"/>
              <a:t>———</a:t>
            </a:r>
            <a:r>
              <a:rPr lang="zh-CN" altLang="en-US" dirty="0"/>
              <a:t>通用性要求</a:t>
            </a:r>
            <a:endParaRPr lang="en-US" altLang="zh-CN" dirty="0"/>
          </a:p>
          <a:p>
            <a:r>
              <a:rPr lang="en-US" altLang="zh-CN" sz="1400" dirty="0"/>
              <a:t>       </a:t>
            </a:r>
            <a:r>
              <a:rPr lang="zh-CN" altLang="en-US" sz="1400" dirty="0"/>
              <a:t>安全性好、高比能量、高比功率、温度适应性好、长寿命、安装维护性强、综合成本低。</a:t>
            </a:r>
            <a:endParaRPr lang="en-US" sz="1400" dirty="0"/>
          </a:p>
          <a:p>
            <a:pPr lvl="1"/>
            <a:endParaRPr lang="en-US" sz="1400" dirty="0"/>
          </a:p>
          <a:p>
            <a:pPr lvl="1"/>
            <a:r>
              <a:rPr lang="en-US" altLang="zh-CN" sz="1400" dirty="0"/>
              <a:t>——</a:t>
            </a:r>
            <a:r>
              <a:rPr lang="zh-CN" altLang="en-US" dirty="0"/>
              <a:t>表征电池系统的基本参数</a:t>
            </a:r>
            <a:endParaRPr lang="en-US" altLang="zh-CN" dirty="0"/>
          </a:p>
          <a:p>
            <a:pPr lvl="1"/>
            <a:r>
              <a:rPr lang="zh-CN" altLang="en-US" sz="1400" dirty="0"/>
              <a:t>物理参数：电池系统的构成、尺寸、质量；</a:t>
            </a:r>
            <a:endParaRPr lang="en-US" altLang="zh-CN" sz="1400" dirty="0"/>
          </a:p>
          <a:p>
            <a:pPr lvl="1"/>
            <a:r>
              <a:rPr lang="zh-CN" altLang="en-US" sz="1400" dirty="0"/>
              <a:t>电性能参数：容量、能量、</a:t>
            </a:r>
            <a:r>
              <a:rPr lang="en-US" altLang="zh-CN" sz="1400" dirty="0"/>
              <a:t>SOC</a:t>
            </a:r>
            <a:r>
              <a:rPr lang="zh-CN" altLang="en-US" sz="1400" dirty="0"/>
              <a:t>（荷电状态）、电压、功率、内阻、能量效率、自放电、寿命；</a:t>
            </a:r>
          </a:p>
          <a:p>
            <a:pPr lvl="1"/>
            <a:r>
              <a:rPr lang="zh-CN" altLang="en-US" sz="1400" dirty="0"/>
              <a:t>环境参数：工作温度范围、低温启动、储存温度范围；</a:t>
            </a:r>
          </a:p>
          <a:p>
            <a:pPr lvl="1"/>
            <a:r>
              <a:rPr lang="zh-CN" altLang="en-US" sz="1400" dirty="0"/>
              <a:t>安全性参数：绝缘电阻、防护等级；</a:t>
            </a:r>
          </a:p>
          <a:p>
            <a:pPr lvl="1"/>
            <a:r>
              <a:rPr lang="zh-CN" altLang="en-US" sz="1400" dirty="0"/>
              <a:t>一致性参数：容量差别、内阻差别、电压差别；</a:t>
            </a:r>
          </a:p>
          <a:p>
            <a:pPr lvl="1"/>
            <a:r>
              <a:rPr lang="zh-CN" altLang="en-US" sz="1400" dirty="0"/>
              <a:t>管理系统参数：电压</a:t>
            </a:r>
            <a:r>
              <a:rPr lang="en-US" altLang="zh-CN" sz="1400" dirty="0"/>
              <a:t>/</a:t>
            </a:r>
            <a:r>
              <a:rPr lang="zh-CN" altLang="en-US" sz="1400" dirty="0"/>
              <a:t>电流</a:t>
            </a:r>
            <a:r>
              <a:rPr lang="en-US" altLang="zh-CN" sz="1400" dirty="0"/>
              <a:t>/</a:t>
            </a:r>
            <a:r>
              <a:rPr lang="zh-CN" altLang="en-US" sz="1400" dirty="0"/>
              <a:t>温度检测精度、管理与控制功能。</a:t>
            </a:r>
            <a:endParaRPr lang="en-US" altLang="zh-CN" sz="1400" dirty="0"/>
          </a:p>
        </p:txBody>
      </p:sp>
    </p:spTree>
    <p:extLst>
      <p:ext uri="{BB962C8B-B14F-4D97-AF65-F5344CB8AC3E}">
        <p14:creationId xmlns:p14="http://schemas.microsoft.com/office/powerpoint/2010/main" val="370731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ADA04-E833-4192-AB91-A253B737E7BC}"/>
              </a:ext>
            </a:extLst>
          </p:cNvPr>
          <p:cNvSpPr>
            <a:spLocks noGrp="1"/>
          </p:cNvSpPr>
          <p:nvPr>
            <p:ph type="title"/>
          </p:nvPr>
        </p:nvSpPr>
        <p:spPr/>
        <p:txBody>
          <a:bodyPr/>
          <a:lstStyle/>
          <a:p>
            <a:r>
              <a:rPr lang="zh-CN" altLang="en-US" dirty="0"/>
              <a:t>电池包的安全测试 </a:t>
            </a:r>
            <a:r>
              <a:rPr lang="en-US" altLang="zh-CN" dirty="0"/>
              <a:t>GB/T 31467.3</a:t>
            </a:r>
            <a:endParaRPr lang="en-US" dirty="0"/>
          </a:p>
        </p:txBody>
      </p:sp>
      <p:sp>
        <p:nvSpPr>
          <p:cNvPr id="4" name="Footer Placeholder 3">
            <a:extLst>
              <a:ext uri="{FF2B5EF4-FFF2-40B4-BE49-F238E27FC236}">
                <a16:creationId xmlns:a16="http://schemas.microsoft.com/office/drawing/2014/main" id="{47549101-C042-4E9B-87F6-B2C1C5142746}"/>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36FDB70B-1265-4425-A55A-EC20631E5CEB}"/>
              </a:ext>
            </a:extLst>
          </p:cNvPr>
          <p:cNvSpPr>
            <a:spLocks noGrp="1"/>
          </p:cNvSpPr>
          <p:nvPr>
            <p:ph type="sldNum" sz="quarter" idx="18"/>
          </p:nvPr>
        </p:nvSpPr>
        <p:spPr/>
        <p:txBody>
          <a:bodyPr/>
          <a:lstStyle/>
          <a:p>
            <a:fld id="{B6D1532F-61F1-B941-ACDF-6BC65E0B4055}" type="slidenum">
              <a:rPr lang="en-US" smtClean="0"/>
              <a:pPr/>
              <a:t>8</a:t>
            </a:fld>
            <a:endParaRPr lang="en-US" dirty="0"/>
          </a:p>
        </p:txBody>
      </p:sp>
      <p:sp>
        <p:nvSpPr>
          <p:cNvPr id="8" name="Text Placeholder 7">
            <a:extLst>
              <a:ext uri="{FF2B5EF4-FFF2-40B4-BE49-F238E27FC236}">
                <a16:creationId xmlns:a16="http://schemas.microsoft.com/office/drawing/2014/main" id="{41136FCF-0FBA-4B61-8CBF-0E573CE4D2EE}"/>
              </a:ext>
            </a:extLst>
          </p:cNvPr>
          <p:cNvSpPr>
            <a:spLocks noGrp="1"/>
          </p:cNvSpPr>
          <p:nvPr>
            <p:ph type="body" sz="quarter" idx="16"/>
          </p:nvPr>
        </p:nvSpPr>
        <p:spPr/>
        <p:txBody>
          <a:bodyPr/>
          <a:lstStyle/>
          <a:p>
            <a:endParaRPr lang="en-US" dirty="0"/>
          </a:p>
        </p:txBody>
      </p:sp>
      <p:pic>
        <p:nvPicPr>
          <p:cNvPr id="9" name="Picture 8">
            <a:extLst>
              <a:ext uri="{FF2B5EF4-FFF2-40B4-BE49-F238E27FC236}">
                <a16:creationId xmlns:a16="http://schemas.microsoft.com/office/drawing/2014/main" id="{E3DE05D3-DBF1-4C52-9559-0AE0D1034692}"/>
              </a:ext>
            </a:extLst>
          </p:cNvPr>
          <p:cNvPicPr>
            <a:picLocks noChangeAspect="1"/>
          </p:cNvPicPr>
          <p:nvPr/>
        </p:nvPicPr>
        <p:blipFill>
          <a:blip r:embed="rId2"/>
          <a:stretch>
            <a:fillRect/>
          </a:stretch>
        </p:blipFill>
        <p:spPr>
          <a:xfrm>
            <a:off x="265471" y="913957"/>
            <a:ext cx="7053677" cy="5373177"/>
          </a:xfrm>
          <a:prstGeom prst="rect">
            <a:avLst/>
          </a:prstGeom>
          <a:noFill/>
        </p:spPr>
      </p:pic>
    </p:spTree>
    <p:extLst>
      <p:ext uri="{BB962C8B-B14F-4D97-AF65-F5344CB8AC3E}">
        <p14:creationId xmlns:p14="http://schemas.microsoft.com/office/powerpoint/2010/main" val="3140308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10D64-D18E-425E-AB02-92654CF2CEE0}"/>
              </a:ext>
            </a:extLst>
          </p:cNvPr>
          <p:cNvSpPr>
            <a:spLocks noGrp="1"/>
          </p:cNvSpPr>
          <p:nvPr>
            <p:ph type="title"/>
          </p:nvPr>
        </p:nvSpPr>
        <p:spPr/>
        <p:txBody>
          <a:bodyPr/>
          <a:lstStyle/>
          <a:p>
            <a:r>
              <a:rPr lang="zh-CN" altLang="en-US" dirty="0"/>
              <a:t>整车各总成的分布</a:t>
            </a:r>
            <a:endParaRPr lang="en-US" dirty="0"/>
          </a:p>
        </p:txBody>
      </p:sp>
      <p:sp>
        <p:nvSpPr>
          <p:cNvPr id="4" name="Footer Placeholder 3">
            <a:extLst>
              <a:ext uri="{FF2B5EF4-FFF2-40B4-BE49-F238E27FC236}">
                <a16:creationId xmlns:a16="http://schemas.microsoft.com/office/drawing/2014/main" id="{C97822A9-443B-49DA-A1F0-B1C2114F95B3}"/>
              </a:ext>
            </a:extLst>
          </p:cNvPr>
          <p:cNvSpPr>
            <a:spLocks noGrp="1"/>
          </p:cNvSpPr>
          <p:nvPr>
            <p:ph type="ftr" sz="quarter" idx="17"/>
          </p:nvPr>
        </p:nvSpPr>
        <p:spPr/>
        <p:txBody>
          <a:bodyPr/>
          <a:lstStyle/>
          <a:p>
            <a:r>
              <a:rPr lang="en-US"/>
              <a:t>Presentation Title | Date | Aptiv Confidential</a:t>
            </a:r>
            <a:endParaRPr lang="en-US" dirty="0"/>
          </a:p>
        </p:txBody>
      </p:sp>
      <p:sp>
        <p:nvSpPr>
          <p:cNvPr id="5" name="Slide Number Placeholder 4">
            <a:extLst>
              <a:ext uri="{FF2B5EF4-FFF2-40B4-BE49-F238E27FC236}">
                <a16:creationId xmlns:a16="http://schemas.microsoft.com/office/drawing/2014/main" id="{70A75CF5-391B-4D33-8F69-3F1AE5553E3C}"/>
              </a:ext>
            </a:extLst>
          </p:cNvPr>
          <p:cNvSpPr>
            <a:spLocks noGrp="1"/>
          </p:cNvSpPr>
          <p:nvPr>
            <p:ph type="sldNum" sz="quarter" idx="18"/>
          </p:nvPr>
        </p:nvSpPr>
        <p:spPr/>
        <p:txBody>
          <a:bodyPr/>
          <a:lstStyle/>
          <a:p>
            <a:fld id="{B6D1532F-61F1-B941-ACDF-6BC65E0B4055}" type="slidenum">
              <a:rPr lang="en-US" smtClean="0"/>
              <a:pPr/>
              <a:t>9</a:t>
            </a:fld>
            <a:endParaRPr lang="en-US" dirty="0"/>
          </a:p>
        </p:txBody>
      </p:sp>
      <p:pic>
        <p:nvPicPr>
          <p:cNvPr id="6" name="Picture 5">
            <a:extLst>
              <a:ext uri="{FF2B5EF4-FFF2-40B4-BE49-F238E27FC236}">
                <a16:creationId xmlns:a16="http://schemas.microsoft.com/office/drawing/2014/main" id="{3ED1800B-7391-4AC0-A162-081706DBFF95}"/>
              </a:ext>
            </a:extLst>
          </p:cNvPr>
          <p:cNvPicPr>
            <a:picLocks noChangeAspect="1"/>
          </p:cNvPicPr>
          <p:nvPr/>
        </p:nvPicPr>
        <p:blipFill>
          <a:blip r:embed="rId2"/>
          <a:stretch>
            <a:fillRect/>
          </a:stretch>
        </p:blipFill>
        <p:spPr>
          <a:xfrm>
            <a:off x="437115" y="1224793"/>
            <a:ext cx="8793119" cy="4815279"/>
          </a:xfrm>
          <a:prstGeom prst="rect">
            <a:avLst/>
          </a:prstGeom>
        </p:spPr>
      </p:pic>
      <p:sp>
        <p:nvSpPr>
          <p:cNvPr id="8" name="Explosion: 8 Points 7">
            <a:extLst>
              <a:ext uri="{FF2B5EF4-FFF2-40B4-BE49-F238E27FC236}">
                <a16:creationId xmlns:a16="http://schemas.microsoft.com/office/drawing/2014/main" id="{114E4665-A153-4165-8510-1F9D81016AF6}"/>
              </a:ext>
            </a:extLst>
          </p:cNvPr>
          <p:cNvSpPr/>
          <p:nvPr/>
        </p:nvSpPr>
        <p:spPr>
          <a:xfrm>
            <a:off x="9415872" y="2075703"/>
            <a:ext cx="1657596" cy="110372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划重点</a:t>
            </a:r>
            <a:endParaRPr lang="en-US" dirty="0"/>
          </a:p>
        </p:txBody>
      </p:sp>
      <p:sp>
        <p:nvSpPr>
          <p:cNvPr id="14" name="Rectangle 13">
            <a:extLst>
              <a:ext uri="{FF2B5EF4-FFF2-40B4-BE49-F238E27FC236}">
                <a16:creationId xmlns:a16="http://schemas.microsoft.com/office/drawing/2014/main" id="{98FEE778-1F3F-4920-8E5F-8DE2B6310650}"/>
              </a:ext>
            </a:extLst>
          </p:cNvPr>
          <p:cNvSpPr/>
          <p:nvPr/>
        </p:nvSpPr>
        <p:spPr>
          <a:xfrm>
            <a:off x="2147582" y="2231472"/>
            <a:ext cx="1124124" cy="17365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930686"/>
      </p:ext>
    </p:extLst>
  </p:cSld>
  <p:clrMapOvr>
    <a:masterClrMapping/>
  </p:clrMapOvr>
</p:sld>
</file>

<file path=ppt/theme/theme1.xml><?xml version="1.0" encoding="utf-8"?>
<a:theme xmlns:a="http://schemas.openxmlformats.org/drawingml/2006/main" name="Aptiv Master Theme">
  <a:themeElements>
    <a:clrScheme name="Custom 21">
      <a:dk1>
        <a:srgbClr val="000000"/>
      </a:dk1>
      <a:lt1>
        <a:srgbClr val="FFFFFF"/>
      </a:lt1>
      <a:dk2>
        <a:srgbClr val="4C7B86"/>
      </a:dk2>
      <a:lt2>
        <a:srgbClr val="FFFFFF"/>
      </a:lt2>
      <a:accent1>
        <a:srgbClr val="F74018"/>
      </a:accent1>
      <a:accent2>
        <a:srgbClr val="B6D0CF"/>
      </a:accent2>
      <a:accent3>
        <a:srgbClr val="006B63"/>
      </a:accent3>
      <a:accent4>
        <a:srgbClr val="E5E1DA"/>
      </a:accent4>
      <a:accent5>
        <a:srgbClr val="383841"/>
      </a:accent5>
      <a:accent6>
        <a:srgbClr val="4D7B87"/>
      </a:accent6>
      <a:hlink>
        <a:srgbClr val="F74018"/>
      </a:hlink>
      <a:folHlink>
        <a:srgbClr val="F7401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ptiv_Master Without Instructions.pptx" id="{A37FC0B1-021D-4E6D-92C5-A1C957D97C52}" vid="{478D9D7A-4153-4174-9169-27423E0FCA96}"/>
    </a:ext>
  </a:extLst>
</a:theme>
</file>

<file path=ppt/theme/theme2.xml><?xml version="1.0" encoding="utf-8"?>
<a:theme xmlns:a="http://schemas.openxmlformats.org/drawingml/2006/main" name="Aptiv Theme Instructions">
  <a:themeElements>
    <a:clrScheme name="Aptiv Theme Colors">
      <a:dk1>
        <a:srgbClr val="000000"/>
      </a:dk1>
      <a:lt1>
        <a:srgbClr val="FFFFFF"/>
      </a:lt1>
      <a:dk2>
        <a:srgbClr val="B7D1CF"/>
      </a:dk2>
      <a:lt2>
        <a:srgbClr val="FFFFFF"/>
      </a:lt2>
      <a:accent1>
        <a:srgbClr val="F74018"/>
      </a:accent1>
      <a:accent2>
        <a:srgbClr val="B6D0CF"/>
      </a:accent2>
      <a:accent3>
        <a:srgbClr val="006B63"/>
      </a:accent3>
      <a:accent4>
        <a:srgbClr val="E5E1DA"/>
      </a:accent4>
      <a:accent5>
        <a:srgbClr val="383841"/>
      </a:accent5>
      <a:accent6>
        <a:srgbClr val="4D7B87"/>
      </a:accent6>
      <a:hlink>
        <a:srgbClr val="F74018"/>
      </a:hlink>
      <a:folHlink>
        <a:srgbClr val="F7401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tiv_Master Without Instructions.pptx" id="{A37FC0B1-021D-4E6D-92C5-A1C957D97C52}" vid="{A0612F1A-DE8E-4A50-A2AB-656C87A91AA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1353</Words>
  <Application>Microsoft Office PowerPoint</Application>
  <PresentationFormat>Widescreen</PresentationFormat>
  <Paragraphs>195</Paragraphs>
  <Slides>24</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.AppleSystemUIFont</vt:lpstr>
      <vt:lpstr>Akkurat Pro</vt:lpstr>
      <vt:lpstr>Arial Regular</vt:lpstr>
      <vt:lpstr>Arial</vt:lpstr>
      <vt:lpstr>Calibri</vt:lpstr>
      <vt:lpstr>Wingdings</vt:lpstr>
      <vt:lpstr>Aptiv Master Theme</vt:lpstr>
      <vt:lpstr>Aptiv Theme Instructions</vt:lpstr>
      <vt:lpstr>PowerPoint Presentation</vt:lpstr>
      <vt:lpstr>Preface</vt:lpstr>
      <vt:lpstr>Overview</vt:lpstr>
      <vt:lpstr> </vt:lpstr>
      <vt:lpstr> </vt:lpstr>
      <vt:lpstr> </vt:lpstr>
      <vt:lpstr> </vt:lpstr>
      <vt:lpstr>电池包的安全测试 GB/T 31467.3</vt:lpstr>
      <vt:lpstr>整车各总成的分布</vt:lpstr>
      <vt:lpstr>主驱动控制器的介绍</vt:lpstr>
      <vt:lpstr>18650电芯及模组</vt:lpstr>
      <vt:lpstr>方形电芯及模组</vt:lpstr>
      <vt:lpstr>软包电芯及模组</vt:lpstr>
      <vt:lpstr>Battery Pack Overview</vt:lpstr>
      <vt:lpstr>PACK水冷系统</vt:lpstr>
      <vt:lpstr>PACK水冷系统</vt:lpstr>
      <vt:lpstr>电气结构介绍</vt:lpstr>
      <vt:lpstr>主继电器</vt:lpstr>
      <vt:lpstr>预充电阻</vt:lpstr>
      <vt:lpstr>绝缘检测</vt:lpstr>
      <vt:lpstr>电池管理系统（BMS）</vt:lpstr>
      <vt:lpstr>燃料电池系统介绍</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Feng, Owen</dc:creator>
  <cp:lastModifiedBy>Feng, Owen</cp:lastModifiedBy>
  <cp:revision>2</cp:revision>
  <dcterms:created xsi:type="dcterms:W3CDTF">2020-01-31T03:47:01Z</dcterms:created>
  <dcterms:modified xsi:type="dcterms:W3CDTF">2020-01-31T03:48:29Z</dcterms:modified>
</cp:coreProperties>
</file>